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39050-4509-41A0-AC39-CECD4EB6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F44F8-E6FE-41AA-B99B-7677F850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408E7-0441-4143-B24D-DE7251D6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636E6-E06B-4E1D-A695-2D6EA5D4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E8074-A44E-4116-898E-89BEFA23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4C4760-6D1A-4FAC-810E-528D9541B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2F3CA-844A-46E1-B658-3E599DB72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35072-0A23-4680-AEFA-C3E72913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A9521-AB7E-4686-8852-C8DC55064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2ECD-22D0-4821-9CD5-3793F089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CEFC5-E040-49FD-BE29-D5CE7D103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0077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政府项目招商计划书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分析项目所涉及的市场现状和需求，说明项目的必要性和紧迫性。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阐述项目是否符合国家或地方的政策导向，包括产业政策、财政政策等。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评估项目所涉及技术的成熟度和发展趋势，说明技术对项目的支撑作用。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明确项目的经济效益，如投资回报率、税收贡献等。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02" b="41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强调项目对社会的贡献，如创造就业机会、促进地区发展等。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说明项目对环境的保护和改善作用，如减少污染、节约资源等。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详细描述项目的建设内容，包括主要工程和配套设施。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估算项目的总投资额，包括建设成本、运营成本等。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明确项目的合作方式，如合资、合作、独资等，并说明各方出资额和股权比例。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针对具有较强实力和良好信誉的大型企业，提供优惠政策吸引其投资。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鼓励中小型企业参与，提供政策支持，促进其发展壮大。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中小型企业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吸引外资企业投资，促进国际合作与交流。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外资企业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线下招商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组织招商会、洽谈会等活动，与潜在投资者面对面交流。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代理招商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委托专业招商代理机构，利用其资源和渠道开展招商活动。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线上招商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利用互联网平台发布招商信息，开展线上推介活动。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05" r="162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04" r="179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031" r="200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对符合条件的企业给予一定期限的税收减免、返还等优惠政策。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提供低价或优惠的土地使用权，降低企业投资成本。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协助企业获得贷款、融资等金融服务，解决资金问题。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提供人才引进政策，吸引高端人才为企业服务。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税收优惠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土地优惠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人才引进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评估目标市场的总体需求规模，包括潜在客户数量、购买力和需求特点。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分析不同类型客户的需求差异，了解不同客户群体的需求特点。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预测市场需求的发展趋势，了解市场需求的动态变化。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需求变化趋势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16" r="2851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对市场上的主要竞争对手进行深入分析，包括其产品、价格、市场份额等。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分析竞争对手的竞争策略，了解其竞争优势和劣势。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评估市场竞争格局，了解市场上的竞争态势和竞争强度。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分析相关领域的技术发展趋势，了解新技术对市场的影响。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了解消费者的消费习惯和需求变化趋势，预测市场未来的发展方向。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分析政策法规的变化对市场的影响，了解市场发展的政策环境。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项目优势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https://d.book118.com/518050077142006035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2024-09-14T23:53:31.332</cp:lastPrinted>
  <dcterms:created xsi:type="dcterms:W3CDTF">2024-09-14T15:53:31Z</dcterms:created>
  <dcterms:modified xsi:type="dcterms:W3CDTF">2024-09-14T15:53:33Z</dcterms:modified>
</cp:coreProperties>
</file>