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CF8D1-BB91-4973-9484-A02D5B30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50EB6-C377-46C5-8CA7-5C499173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BDF2E-2134-4DA0-AF55-4ECAF988D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134DB-1378-4A10-8290-6624570C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95174-A85F-4BF6-9261-82E8B3447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AA34B-9A3C-486C-98F5-494FBC61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0676C-C45F-48AF-968F-A1CFFB4D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9C8D1-4BF0-4290-A475-BF4DF8803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A6BC6-5FBC-44AC-8398-369E3F97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D56AF-38B1-4E4B-8DFA-CBCC66205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40928-81F7-40A6-889C-2E31EA226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2126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主题班会课程化实施方案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课程化实施背景与意义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主题班会课程化设计原则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主题班会课程化内容安排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主题班会课程化实施步骤与方法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师资培训与团队建设方案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监督评估与持续改进策略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课程化实施背景与意义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当前班会课存在形式单一、内容枯燥、缺乏针对性等问题，难以满足学生全面发展的需要。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班会课现状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随着教育改革的深入推进，班会课作为德育工作的重要组成部分，需要不断创新和完善。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学生处于身心发展的关键时期，需要通过班会课获得更多的成长指导和心理支持。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通过课程化实施，可以引入更多元化、有深度的内容，使班会课更加生动有趣。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丰富班会课内容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课程化实施有助于提升班会课的专业性和针对性，更好地满足学生的成长需求。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提高班会课质量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班会课是德育工作的重要载体，课程化实施有助于推动学校德育工作的深入开展。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促进德育工作开展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课程化实施意义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增强学生的参与度和兴趣度。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促进班级文化的形成和发展。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提高学生的思想道德素质和心理素质。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目标：通过课程化实施，打造形式多样、内容丰富的班会课，促进学生全面发展。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https://d.book118.com/518052126111006035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2024-09-14T15:37:34.910</cp:lastPrinted>
  <dcterms:created xsi:type="dcterms:W3CDTF">2024-09-14T07:37:34Z</dcterms:created>
  <dcterms:modified xsi:type="dcterms:W3CDTF">2024-09-14T07:37:37Z</dcterms:modified>
</cp:coreProperties>
</file>