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F81B-1FB4-46F8-AFAF-5F03E9882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DAE3D-AFD9-47F5-BBF7-40EDAF1B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98A1-1B89-4C49-A584-7D5D6A0F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FD18E-55CB-472F-A75F-6B54B5953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DC645-C8A2-43A1-A5E5-BA8BCCA4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2C1D0-97C3-4FF4-A987-19CD4756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C5573-9D78-4C20-8C8E-0FB0B62C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32890-30C6-45C1-9710-77E8390F6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E4F20-F3AE-42BE-B623-0F43C6D8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BC495-89F8-4825-821A-248661B4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A6B0B-3C81-4022-AD14-E5E4701A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3077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工作桅和环境桅因素识别汇报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工作桅因素识别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环境桅因素识别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工作桅与环境桅关系分析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识别工作场所中的潜在危险和有害因素，以确保员工的安全和健康。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评估环境因素对工作场所的影响，以制定相应的管理措施。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为企业提供有关工作场所安全和环境因素的全面信息，以支持决策制定。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汇报还将涉及相关的法规、标准和最佳实践，以提供全面的参考信息。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本次汇报将涵盖工作场所中可能存在的各种危险和有害因素。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汇报将重点关注那些对员工安全和健康具有重大影响的环境因素。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工作桅因素识别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2" r="66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工作桅是指在特定工作环境中，可能对员工的身心健康、工作效率和职业发展产生不良影响的因素。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根据来源和性质，工作桅可分为物理性、化学性、生物性、心理性和社会性五类。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工作桅定义及分类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常见工作桅因素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化学性因素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心理性因素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包括有毒物质、粉尘、烟雾等。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包括工作压力、职业倦怠、人际关系紧张等。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物理性因素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生物性因素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社会性因素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包括噪声、振动、高温、低温、照明不足等。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包括病毒、细菌、寄生虫等。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包括工作不安全感、职业发展受阻等。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51" b="1455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工作桅因素识别方法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通过实地观察和测量，了解工作场所中的桅因素及其危害程度。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通过设计问卷，收集员工对工作桅因素的认知和态度，以及相关的健康和工作表现数据。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与员工进行深入交流，了解他们对工作环境的感受和看法，以及可能存在的桅因素。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请相关领域的专家对工作场所进行评估，识别潜在的桅因素并提出改进建议。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环境桅因素识别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环境桅是指可能对组织或项目产生负面影响的外部因素，包括自然环境、社会环境、政治环境、经济环境等方面的因素。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根据影响范围和性质，环境桅可分为全球性环境桅、区域性环境桅和局部性环境桅。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政策调整或法规变更，可能对项目合规性和经济效益产生影响。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社会不稳定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政治冲突、社会动荡等，可能导致项目中断或失败。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如水资源、能源等短缺，对项目成本和进度产生负面影响。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如地震、洪水、台风等，可能导致项目延误、设施损坏和人员伤亡。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极端天气事件增多，影响项目施工和运营安全。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常见环境桅因素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环境桅因素识别方法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组织专家团队进行头脑风暴，集思广益，识别潜在的环境桅因素。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设定不同情景，分析各种可能的环境桅因素及其对项目的影响程度。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通过匿名方式征求专家意见，经过多轮反馈和汇总，得出较为准确的环境桅因素清单。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对历史数据进行深入挖掘和分析，找出过去类似项目中出现的环境桅因素及其规律。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https://d.book118.com/518053077036006032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2024-09-09T14:59:03.800</cp:lastPrinted>
  <dcterms:created xsi:type="dcterms:W3CDTF">2024-09-09T06:59:03Z</dcterms:created>
  <dcterms:modified xsi:type="dcterms:W3CDTF">2024-09-09T06:59:06Z</dcterms:modified>
</cp:coreProperties>
</file>