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F7363-FFC4-4595-99D6-C9DD6433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C8BB2-478B-4952-B076-D8670340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D7F56-9951-46B7-A9F5-A1B62C780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70E68-ABC8-4286-94E1-6EA501ED8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B12B4-0161-4D93-87B4-0A85A187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0F5013-7FD9-4DDE-B8F5-CDA7B5AF1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8051C-02C1-4A85-A6C0-D551D871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FC6CA-670E-4149-ABCE-EDEE85AD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15A1F-435A-4F3F-8721-A378706E6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B813B-A57F-4D78-822B-3F300944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08DC5-9AE1-429D-B5BB-41F19C92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310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特种设备检验人员培训知识点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法律法规与职业道德教育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培训总结与考核评估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特种设备是指涉及生命安全、危险性较大的锅炉、压力容器（含气瓶，下同）、压力管道、电梯、起重机械、客运索道、大型游乐设施和场（厂）内专用机动车辆。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特种设备是社会生产和生活的重要基础设备，其安全运行直接关系到人民群众的生命财产安全和社会稳定。因此，对特种设备的生产、使用和管理必须严格遵守相关法律法规和标准，确保其安全性能。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根据设备特性和使用场合的不同，特种设备可分为锅炉、压力容器、压力管道、电梯、起重机械、客运索道、大型游乐设施和场（厂）内专用机动车辆等八大类。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各类特种设备的特点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特种设备在结构、工作原理、使用场合和安全要求等方面具有不同的特点。例如，锅炉是利用燃料燃烧释放的热能或其他热能加热热水或其他工质，以获得规定参数（温度、压力）和品质的蒸汽、热水或其他工质的设备；压力容器是盛装气体或者液体，承载一定压力的密闭设备；电梯是服务于规定楼层的固定式升降设备，具有一个轿厢，运行在至少两列垂直的或倾斜角小于15°的刚性导轨之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特种设备相关法律法规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《中华人民共和国特种设备安全法》、《特种设备安全监察条例》等法律法规对特种设备的生产、使用和管理等方面做出了明确规定。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特种设备相关标准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特种设备安全技术规范和相关标准，如《锅炉安全技术监察规程》、《压力容器安全技术监察规程》、《电梯制造与安装安全规范》等，对特种设备的设计、制造、安装、使用和维护等方面提出了具体要求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检验基础知识与技能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利用物质的声、光、磁、电等特性，在不损害或不影响被检测对象使用性能的前提下，检测被检对象中是否存在缺陷或不均匀性，给出缺陷的大小、位置、性质和数量等信息。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破坏性检测原理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通过使被检测对象产生局部或整体破坏，以了解其内部或表面质量状况的检测方法。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包括目视检测、射线检测、超声检测、磁粉检测、涡流检测、渗透检测等。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识别特种设备中常见的缺陷类型，如裂纹、未熔合、未焊透、气孔、夹渣等。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根据缺陷的性质、大小、位置等因素，对缺陷进行评定，判断其对设备安全性能的影响程度。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针对不同类型的缺陷，采取相应的处理措施，如打磨、补焊、更换等。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常见缺陷识别与处理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熟悉并掌握特种设备检验中常用的检验仪器，如超声波探伤仪、射线探伤机、磁粉探伤机等。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检验仪器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了解各种检验仪器的使用方法，包括仪器的开机、调试、操作等步骤。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掌握检验仪器的日常维护保养方法，确保仪器的正常运行和延长使用寿命。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检验仪器使用与维护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安全防护与应急处理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个人安全防护措施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特种设备检验人员在进行检验时，必须穿戴符合规定的防护服、安全帽、防护鞋等个人防护用品，确保自身安全。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注意安全距离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在检验过程中，要保持与设备的安全距离，避免发生意外触碰或卷入设备等情况。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严格遵守特种设备检验的安全操作规程和规定，不进行违章操作，确保检验过程的安全性。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在进行特种设备检验前，必须确保设备已经停机，并且处于安全状态，避免在设备运行时进行检验导致危险。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设备停机检验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在特种设备检验现场，应设置明显的安全警示标识，提醒人员注意安全，避免发生意外事故。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特种设备检验现场应严禁烟火，防止引发火灾或爆炸等危险情况。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禁止烟火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https://d.book118.com/518053103075006031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2024-09-08T13:51:52.912</cp:lastPrinted>
  <dcterms:created xsi:type="dcterms:W3CDTF">2024-09-08T05:51:52Z</dcterms:created>
  <dcterms:modified xsi:type="dcterms:W3CDTF">2024-09-08T05:51:55Z</dcterms:modified>
</cp:coreProperties>
</file>