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C1AD5-B188-4F73-B39D-58CC5179B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E78B9-F502-4F72-AC9E-FC2C4743B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076E-34DD-4DB0-ABAB-E1FE5320D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CE59C-FDBA-4043-ABE7-6CD06DCC8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F419E6-CC90-4C72-AD9D-F3FF543D9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4326E7-C3F9-421B-B1C7-3EB525F9D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D496A4-0D84-47AB-8AB1-AF549958A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97ECF-824C-46BA-8BBD-A38831A5C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C81F5-F7DC-4249-845B-6E758F26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B99EB-F8A3-4A9E-863A-BB43094C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D75DC-ACC8-432B-916F-871972AC0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55051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经贸行政执法程序概述与实践\n## 1.经贸行政执法程序的基本概念与重要性\n### 1.1经贸行政执法程序的定义与性质\n### 1.2经贸行政执法程序的重要性及作用\n### 1.3经贸行政执法程序的法律依据与基本原则\n## 2.经贸行政执法程序的基本流程与环节\n### 2.1经贸行政执法程序的启动与立案\n### 2.2经贸行政执法程序的调查与取证\n### 2.3经贸行政执法程序的决定与执行\n## 3.经贸行政执法程序中的当事人权利与义务\n### 3.1当事人的陈述与申辩权利\n### 3.2当事人的知情权与监督权\n### 3.3当事人的配合与协助义务\n## 4.经贸行政执法程序中的证据与认定\n### 4.1经贸行政执法程序中的证据种类与收集\n### 4.2经贸行政执法程序中的证据审查与认定\n### 4.3经贸行政执法程序中的证据效力与适用\n## 5.经贸行政执法程序中的违法责任与救济途径\n### 5.1经贸行政执法程序中的违法责任认定与追究\n### 5.2经贸行政执法程序中的行政复议与诉讼\n### 5.3经贸行政执法程序中的国家赔偿与司法救济\n## 6.经贸行政执法程序的改革与完善\n### 6.1经贸行政执法程序的现状与问题分析\n### 6.2经贸行政执法程序的改革方向与措施\n### 6.3经贸行政执法程序的完善与提高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000"/>
              <a:t>经贸行政执法程序概述与实践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经贸行政执法程序的基本概念与重要性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经贸行政执法程序是指在经贸领域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行政机关为维护市场秩序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对违法行为进行查处的过程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性质上属于行政程序的范畴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具有法定性、公正性和效率性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是保障当事人合法权益的重要手段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经贸行政执法程序的定义与性质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经贸行政执法程序的重要性及作用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重要性体现在以下几个方面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维护市场秩序，保护公平竞争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保护消费者权益，维护公共利益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促进经济发展，保障国家经济安全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作用包括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规范行政执法行为，防止滥用职权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保障当事人合法权益，提高执法公信力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促进依法行政，提高行政管理水平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经贸行政执法程序的法律依据与基本原则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法律依据主要包括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部门规章和地方性法规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基本原则包括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合法原则：行政执法程序必须符合法律法规的规定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公正原则：保障当事人的合法权益，公平对待各方当事人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效率原则：提高行政执法效率，及时查处违法行为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经贸行政执法程序的基本流程与环节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启动程序的条件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违法行为的举报或投诉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行政机关的主动发现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立案程序的内容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对举报或投诉的内容进行审查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确认违法行为存在并符合立案条件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经贸行政执法程序的启动与立案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调查程序的方法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现场检查、询问当事人、调取证据等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必要时可以采取抽样调查、查封扣押等措施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取证程序的要求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证据必须具有真实性、合法性和关联性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取证过程必须符合法律法规的规定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经贸行政执法程序的调查与取证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经贸行政执法程序的决定与执行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决定程序的内容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根据调查结果，依法作出行政处罚决定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书面告知当事人处罚决定及复议诉讼权利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执行程序的方式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罚款、没收违法所得、责令停止违法行为等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必要时可以采取强制措施，如查封扣押、行政拘留等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经贸行政执法程序中的当事人权利与义务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权利内容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当事人有权陈述事实和理由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有权提供证据和进行申辩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行政机关应当充分听取当事人的意见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对当事人的申辩意见进行认真审查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当事人的陈述与申辩权利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当事人的知情权与监督权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权利内容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当事人有权了解行政执法程序的相关信息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有权对行政执法行为进行监督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行政机关应当公开行政执法程序的相关信息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建立健全当事人监督机制，保障监督权的实现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当事人的配合与协助义务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义务内容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当事人应当配合行政机关的执法工作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有义务提供与违法行为相关的证据和信息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行政机关应当依法行使职权，不得侵犯当事人的合法权益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对不履行配合与协助义务的当事人，可以依法追究责任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https://d.book118.com/518055051026006040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经贸行政执法程序概述与实践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2024-09-18T10:15:21.137</cp:lastPrinted>
  <dcterms:created xsi:type="dcterms:W3CDTF">2024-09-18T02:15:21Z</dcterms:created>
  <dcterms:modified xsi:type="dcterms:W3CDTF">2024-09-18T02:15:23Z</dcterms:modified>
</cp:coreProperties>
</file>