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2" r:id="rId11"/>
  </p:sldIdLst>
  <p:sldSz cx="12192000" cy="6858000"/>
  <p:notesSz cx="6858000" cy="9144000"/>
  <p:custDataLst>
    <p:tags r:id="rId1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tags" Target="tags/tag1.xml" /><Relationship Id="rId13" Type="http://schemas.openxmlformats.org/officeDocument/2006/relationships/presProps" Target="presProps.xml" /><Relationship Id="rId14" Type="http://schemas.openxmlformats.org/officeDocument/2006/relationships/viewProps" Target="viewProps.xml" /><Relationship Id="rId15" Type="http://schemas.openxmlformats.org/officeDocument/2006/relationships/theme" Target="theme/theme1.xml" /><Relationship Id="rId16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0E1F5F-D45C-4BA9-9D2E-6A05D25801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18E99E-23DB-41AB-842B-FB17C28B05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01316C-7873-452F-8557-D611502E5B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C9C52B-D9AB-4B24-B3FF-88742D5846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D28A300-45B1-4421-BCBD-64FBC5F385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1214806-BA1F-4D6A-BC1E-A41FAD69A2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0264885-E458-4832-8E57-C03E97F9E8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773043-C302-4C3D-A1F7-4C1B08DBB6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A4CD60-40C8-4D86-82A1-874845153B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BF3234-042F-41B4-A745-686F717057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12E9A7-2C58-4C0E-BEBE-8E8C8D2E04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8056057114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公司档案文件管理制度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7287" y="4489571"/>
            <a:ext cx="3870073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216176" y="4496753"/>
            <a:ext cx="427324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档案文件管理的重要性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公司档案文件的分类与归档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档案文件的保管与维护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档案文件的利用与开发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档案文件管理制度的执行与监督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27474" y="2630710"/>
            <a:ext cx="2226278" cy="2226278"/>
            <a:chOff x="1127474" y="2630710"/>
            <a:chExt cx="2226278" cy="2226278"/>
          </a:xfrm>
        </p:grpSpPr>
        <p:sp>
          <p:nvSpPr>
            <p:cNvPr id="3" name="AutoShape 3"/>
            <p:cNvSpPr/>
            <p:nvPr/>
          </p:nvSpPr>
          <p:spPr>
            <a:xfrm>
              <a:off x="1127474" y="2630710"/>
              <a:ext cx="2226278" cy="222627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4" name="Connector 4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  <a:headEnd type="none"/>
            <a:tailEnd type="oval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7" name="Group 7"/>
          <p:cNvGrpSpPr/>
          <p:nvPr/>
        </p:nvGrpSpPr>
        <p:grpSpPr>
          <a:xfrm>
            <a:off x="3098006" y="4715256"/>
            <a:ext cx="630365" cy="630269"/>
            <a:chOff x="3098006" y="4715256"/>
            <a:chExt cx="630365" cy="630269"/>
          </a:xfrm>
        </p:grpSpPr>
        <p:sp>
          <p:nvSpPr>
            <p:cNvPr id="8" name="AutoShape 8"/>
            <p:cNvSpPr/>
            <p:nvPr/>
          </p:nvSpPr>
          <p:spPr>
            <a:xfrm>
              <a:off x="3098006" y="4715256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10" name="Freeform 10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3" name="AutoShape 13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3678841" y="3411474"/>
            <a:ext cx="630365" cy="630269"/>
            <a:chOff x="3678841" y="3411474"/>
            <a:chExt cx="630365" cy="630269"/>
          </a:xfrm>
        </p:grpSpPr>
        <p:sp>
          <p:nvSpPr>
            <p:cNvPr id="16" name="AutoShape 16"/>
            <p:cNvSpPr/>
            <p:nvPr/>
          </p:nvSpPr>
          <p:spPr>
            <a:xfrm>
              <a:off x="3678841" y="3411474"/>
              <a:ext cx="630365" cy="630269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8" name="Freeform 18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5" name="Freeform 25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9" name="Freeform 29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3" name="Freeform 33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确保公司档案文件的完整性和安全性，防止文件丢失和损坏。</a:t>
            </a:r>
            <a:endParaRPr lang="en-US" sz="1100"/>
          </a:p>
        </p:txBody>
      </p:sp>
      <p:sp>
        <p:nvSpPr>
          <p:cNvPr id="35" name="AutoShape 35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提高公司运营效率，方便员工快速查找和使用所需文件。</a:t>
            </a:r>
            <a:endParaRPr lang="en-US" sz="1100"/>
          </a:p>
        </p:txBody>
      </p:sp>
      <p:sp>
        <p:nvSpPr>
          <p:cNvPr id="36" name="AutoShape 36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符合法律法规和行业标准，降低公司运营风险。</a:t>
            </a:r>
            <a:endParaRPr lang="en-US" sz="1100"/>
          </a:p>
        </p:txBody>
      </p:sp>
      <p:grpSp>
        <p:nvGrpSpPr>
          <p:cNvPr id="37" name="Group 3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" name="AutoShape 3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TextBox 5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定义与概念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公司档案文件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指公司在运营过程中产生的各类文件，包括但不限于合同、发票、会议纪要、报告等。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档案文件管理制度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指一套规范化的文件管理流程和制度，包括文件的分类、归档、保管、使用和销毁等环节。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档案文件管理的重要性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档案文件记录了公司的历史沿革、重要事件、经营数据等信息，是公司宝贵的财富。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保持公司历史完整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支持决策制定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维护合法权益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083" r="130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档案文件中的历史数据和信息可以为公司的决策提供参考和依据，帮助公司做出更明智的决策。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档案文件可以作为公司合法权益的重要凭证，如合同、发票、凭证等，有助于维护公司的合法权益。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对公司的价值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公司必须遵守国家法律法规关于档案管理的规定，确保档案文件的合法性和规范性。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遵守国家法律法规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公司在进行重大决策或开展业务时，需要利用档案文件进行合规性审查，确保公司业务符合法律法规要求。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合规性审查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公司必须采取有效的措施保护档案文件中的机密信息，防止信息泄露给无关人员或竞争对手。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防止信息泄露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法律法规要求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https://d.book118.com/518056057114006046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baseType="lpstr" size="14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2024-09-27T17:50:26.114</cp:lastPrinted>
  <dcterms:created xsi:type="dcterms:W3CDTF">2024-09-27T09:50:26Z</dcterms:created>
  <dcterms:modified xsi:type="dcterms:W3CDTF">2024-09-27T09:50:28Z</dcterms:modified>
</cp:coreProperties>
</file>