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4055A5-2CB6-4C87-B2C5-C4B352C50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99C3A0-0FE2-4B44-AF9F-D71184E3A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AF3329-E71F-4A7E-BE8E-9863328E8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B1A992-4B12-405C-BB5B-289D226B1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91EFAB-4329-4E6A-B862-647C7C3BE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0E400C-84BA-4878-8D25-6BB68E272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AC7DB6-760A-4D58-9D80-E3CB64DBD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10AA6A-BC9D-48CE-9915-D4E3A3449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E627FD-A3D5-41BC-89EE-2335A3702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DD1F55-6C66-4CF1-ADD0-5F9385014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E9DA86-6AB2-451C-8504-0321793D3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60004140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听的技巧如何接听电话课件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接听电话的重要性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有效倾听的技巧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接听电话的流程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应对不同情境的技巧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提升接听电话的技巧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接听电话的重要性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使用礼貌、友好的问候语，让对方感受到尊重和关注。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清晰明了的问候语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541" r="45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调整语气和语调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042" r="7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保持微笑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根据不同的情境和需求，调整语气和语调，使声音更富有情感和表现力。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微笑着接听电话，传递出友好和热情的态度，让对方感受到愉快和舒适。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建立良好的第一印象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在接听电话时，主动询问对方的身份，确保你能够准确地称呼对方，并让对方感受到你的关注和尊重。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0125" b="20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确认对方身份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在接听电话时，要保持专注，避免分心或中断通话，以确保准确无误地传递信息。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保持专注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42" r="2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在通话过程中，记录下重要的信息，以便后续跟进和处理。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记录重要信息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传递准确的信息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在接听电话时，要关注客户的需求和问题，并积极提供帮助和支持，以满足客户的需求。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关注客户需求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对于客户提出的问题或疑虑，要耐心解答，并提供详细的解释和建议。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耐心解答问题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在通话结束后，主动回访客户，询问客户是否满意，以及是否还有其他需求或问题需要解决。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主动回访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提升客户满意度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有效倾听的技巧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避免打断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在对方说话的过程中，应避免打断对方，让对方完整表达意思。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集中注意力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在接听电话时，应尽量排除外界干扰，集中注意力在对方的言语上。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留意非言语信息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除了言语本身，还要注意对方的声音变化、语气和语调等非言语信息。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915" r="1291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5250" b="52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保持专注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417" r="224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对于不清晰或不明白的地方，可以适当地提问或澄清，以更好地理解对方的观点。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提问和澄清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在对方表达结束后，可以总结对方的观点，并给予反馈，以确认自己的理解是否准确。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总结和反馈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理解对方的观点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826" b="1182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在倾听过程中，应留意对方的情感变化，如情绪的起伏和波动。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对于对方的情感表达，可以适当地给予回应，如安慰、鼓励等，以示关心和支持。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回应对方的情感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情感支持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感知情感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https://d.book118.com/518060004140006023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2024-08-30T18:17:25.965</cp:lastPrinted>
  <dcterms:created xsi:type="dcterms:W3CDTF">2024-08-30T10:17:25Z</dcterms:created>
  <dcterms:modified xsi:type="dcterms:W3CDTF">2024-08-30T10:17:27Z</dcterms:modified>
</cp:coreProperties>
</file>