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CFD5D3E-2A25-4747-BF14-0EAD15388C57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F50DD-2FA7-45FC-8D90-10513B843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7DD42-B208-4721-8A25-3F2E98A40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5A7C2-4D80-46CA-A4A4-3B360FE27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0961F6-9465-424C-81D0-8F32D7353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184B8F-B19B-4A23-908F-43B36ED2A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050208-AD8A-46FC-95E6-393A1EC51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242117-AF54-4EC9-806A-0B4796CF7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8E0FA-BCC0-4BDC-B74C-9E3B020FC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C04FEB-4970-45B4-8DFF-BBE3499E7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5B7FBF-9D5C-45C3-8CB4-FF2AEC777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6A536-3058-4A52-AB18-867385D60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BC9B7D7-4F2B-4207-9CE3-1BC1B5DD3FE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ACCB49F-EA4B-4246-9227-31DFCA5B3A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60021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疏导压力享受轻松自在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疏导压力享受轻松自在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运动释放压力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放松身心享受生活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保持积极的态度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探索内心的力量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疏导压力享受轻松自在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什么是压力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压力是一种心理状态，是对外部环境施加的一种紧迫感或威胁感。压力的成因主要包括工作压力、人际关系、经济问题等。长期的压力会对身心健康造成负面影响，包括焦虑、失眠等。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压力释放的重要性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压力释放可以帮助提升专注力和创造力，提高工作效率。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提升工作效率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通过释放压力，可以更好地处理人际关系，减少冲突与矛盾。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压力释放有助于减轻身体紧张感，改善睡眠质量，促进身心健康。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对健康的积极影响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放松身心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尝试冥想、瑜伽等放松身心的活动，有助于调整情绪和释放压力。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享受一段轻松的音乐、沉浸在大自然中也是有效的方式。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保持积极的态度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培养乐观积极的心态，面对问题时保持平和，有助于减轻压力和焦虑情绪。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积极的态度能够帮助应对困难，增强抗压能力。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压力释放的方式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运动释放压力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进行有氧运动可以释放身体累积的压力，提升心情。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定期锻炼有助于缓解焦虑和紧张情绪。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压力释放的技巧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通过深呼吸练习，可以缓解身体的紧张感，平复情绪。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尝试冥想和放松练习，有助于调整心态，减轻压力。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冥想放松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享受一次热水浴或芳香浴，帮助放松肌肉，减缓压力。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沐浴舒缓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运动释放压力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运动释放压力的好处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运动能够提高身体内多巴胺和肾上腺素水平，增强快乐感，减少紧张情绪。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适合释放压力的运动方式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有氧运动如慢跑、游泳等可以帮助释放紧张情绪，提升心理舒适感。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运动释放压力的影响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运动释放压力的机制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运动可以释放大量的内啡肽，俗称快乐荷尔蒙，有助于缓解压力和焦虑情绪。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饮食与运动的关系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健康饮食和适量摄入蛋白质、维生素等营养素有助于提高运动效果和身体素质。同时，合理的饮食结合运动可以达到更好的体态塑造与健康保健效果。在运动后，合理搭配碳水化合物和蛋白质的饮食，能够迅速恢复体力和肌肉。此外，补充足够的水分也是运动后的重要饮食注意事项之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运动释放压力的实践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每日坚持半小时有氧运动，如快走、跳绳等，有效缓解工作压力。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日常锻炼计划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运动能够提升心理抗压能力和调节情绪，促进大脑分泌快乐荷尔蒙。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运动的正面影响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结合瑜伽、呼吸练习等放松运动，可以更好地释放压力和舒缓身心。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运动与放松结合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运动释放压力的案例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通过每周固定的球类运动，成功减压并改善睡眠质量。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个人案例分享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运动增强体质，提升信心和幸福感，减少焦虑和忧郁情绪。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运动带来的积极影响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制定科学合理的运动计划，保持每日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30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分钟以上有氧锻炼。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如何通过运动缓解压力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放松身心享受生活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放松身心的重要性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放松身心对健康和工作生活都有着积极影响。培养身心放松的习惯可以提高生活质量，改善心理健康状态，增强抗压能力，有助于更好地面对生活中的挑战。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培养身心放松的方法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选择轻松愉快的影片放松心情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观看电影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享受音乐带来的愉悦感受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听音乐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阅读能让思绪放松，进入另一个世界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读书放松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放松身心的技巧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通过瑜伽练习缓解身心压力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瑜伽放松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专注呼吸，放松心灵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冥想练习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放松肌肉，促进血液循环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自我按摩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放松身心的好处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促进身心健康，提高生活质量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放松身心的益处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提高工作效率，减少压力感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工作中保持放松态度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保持冷静应对挑战，减少焦虑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应对生活中的突发事件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放松身心是保持健康、快乐生活的关键。掌握放松技巧，培养放松习惯，对身心健康具有积极影响。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保持积极的态度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积极心态对压力的影响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正面思考问题的态度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积极心态的定义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转变负面情绪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积极心态如何减轻压力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培养感恩心态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如何培养积极心态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https://d.book118.com/518060021010006050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疏导压力享受轻松自在</vt:lpstr>
      <vt:lpstr>目录</vt:lpstr>
      <vt:lpstr>第1章 疏导压力享受轻松自在</vt:lpstr>
      <vt:lpstr> </vt:lpstr>
      <vt:lpstr>压力释放的重要性</vt:lpstr>
      <vt:lpstr>压力释放的方式</vt:lpstr>
      <vt:lpstr>压力释放的技巧</vt:lpstr>
      <vt:lpstr>第2章 运动释放压力</vt:lpstr>
      <vt:lpstr>运动释放压力的影响</vt:lpstr>
      <vt:lpstr>饮食与运动的关系</vt:lpstr>
      <vt:lpstr>运动释放压力的实践</vt:lpstr>
      <vt:lpstr>运动释放压力的案例</vt:lpstr>
      <vt:lpstr>第3章 放松身心享受生活</vt:lpstr>
      <vt:lpstr> </vt:lpstr>
      <vt:lpstr>培养身心放松的方法</vt:lpstr>
      <vt:lpstr>放松身心的技巧</vt:lpstr>
      <vt:lpstr>放松身心的好处</vt:lpstr>
      <vt:lpstr>总结</vt:lpstr>
      <vt:lpstr>第四章 保持积极的态度</vt:lpstr>
      <vt:lpstr>积极心态对压力的影响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2024-09-29T14:14:47.966</cp:lastPrinted>
  <dcterms:created xsi:type="dcterms:W3CDTF">2024-09-29T06:14:47Z</dcterms:created>
  <dcterms:modified xsi:type="dcterms:W3CDTF">2024-09-29T06:14:50Z</dcterms:modified>
</cp:coreProperties>
</file>