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6306D-D894-4B66-AF4F-0478716F6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A45E1-C8CD-4512-B1FF-EA6A901BB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07A83-051E-499D-B320-B8BA8CD93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58422-043F-41C4-ACDE-F991FDB4D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57F718-4434-4741-9672-3226E2E3E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E12B10-CB41-4D0B-B025-B38AC260D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070348-1E96-442E-B06A-46BFEE50E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F02E7-7868-4843-890F-1A7AD972B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1FBEC-1F5E-414E-AD1E-D6B8910C4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2A960-381B-4616-B67F-C4D1EDDF0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A0049-A25F-4550-9EAF-A9AE369BA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60133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嵌体的健康宣教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嵌体的健康宣教内容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嵌体的健康宣教方式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嵌体的健康宣教效果评估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嵌体的健康宣教改进建议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嵌体的基本知识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57" r="260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76" r="32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786" r="387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嵌体是一种用于填充牙体缺损的修复体，通过在牙齿内部制作并填充材料，以恢复牙齿的形状和功能。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嵌体能够保护牙齿免受进一步损伤，增强牙齿的抗力性，恢复牙齿的咀嚼功能，改善牙齿的美观度。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嵌体的定义和作用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根据制作方式和材料的不同，嵌体可以分为金属嵌体、树脂嵌体、瓷嵌体等。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常用的嵌体材料包括合金、复合树脂和陶瓷等，每种材料都有其独特的优点和适用范围。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嵌体的类型和材料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嵌体的材料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嵌体的类型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嵌体适用于牙齿缺损较小、牙髓活力正常的患者，尤其适用于后牙的牙体缺损修复。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对于牙髓活力异常、牙齿缺损较大、牙周状况不佳的患者，以及患有某些系统性疾病的患者，可能不适合接受嵌体修复。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嵌体的适应症和禁忌症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嵌体的健康宣教内容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50" r="15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嵌体适用于牙齿缺损较大，不能做冠修复或根管治疗后牙体组织较脆弱的情况。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向患者解释嵌体适应症的原因，以及嵌体在恢复牙齿功能和美观方面的优势。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嵌体适应症的健康宣教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344" r="28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嵌体不适合牙周炎、牙髓炎急性发作期、牙槽骨萎缩严重等情况。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告知患者禁忌症的危害，以及避免禁忌症的方法，如积极治疗牙周炎、牙髓炎等。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嵌体禁忌症的健康宣教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保持口腔卫生，避免吸烟和饮酒，避免服用影响凝血功能的药物。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术前注意事项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术后注意事项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333" r="3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避免吃过硬、过热、过冷的食物，定期回诊复查，注意口腔卫生等。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向患者详细介绍术前术后的注意事项，以及不遵守注意事项可能带来的后果。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嵌体手术前后的注意事项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嵌体的健康宣教方式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https://d.book118.com/518060133036006035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2024-09-14T00:09:07.471</cp:lastPrinted>
  <dcterms:created xsi:type="dcterms:W3CDTF">2024-09-13T16:09:07Z</dcterms:created>
  <dcterms:modified xsi:type="dcterms:W3CDTF">2024-09-13T16:09:09Z</dcterms:modified>
</cp:coreProperties>
</file>