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2FEB31-B778-422E-8513-30B685978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0B8118-5BE5-497B-A6A6-95A9F31D7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E6DC36-464E-4220-B32F-ABE38BFB4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E146B3-7C0F-47E6-B2B2-2B95152480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EEC475-6924-425B-A674-4C3B21DAD6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1A9480-CA86-4B95-9B2C-EFACAC4AF9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CFE1E5-9C6A-49B5-A28B-47102421CA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CCCCEF-29C1-47B9-8616-822D39D37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AD525C-705D-4B70-AF36-CFC116A41A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20781A-EC31-4179-BCF3-1C9FEDD708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70BF28-2DEA-44F7-8862-BA9B46047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620661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管道护理质量反馈分析</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管道护理质量标准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质量反馈收集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质量分析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质量改进措施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质量跟踪与评估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管道护理质量反馈分析旨在评估管道系统的性能、安全性和可靠性，以确保其正常运行并满足使用要求。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背景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随着管道系统的广泛应用，其性能和安全性越来越受到关注。为了提高管道系统的使用寿命和可靠性，需要进行定期的管道护理质量反馈分析。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通过及时发现和解决潜在问题，可以降低管道系统发生故障的风险，提高系统的安全性和可靠性。</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提高安全性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有效的管道护理质量反馈分析可以及时发现并修复潜在的损伤和老化，从而延长管道系统的使用寿命。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延长使用寿命</a:t>
            </a:r>
          </a:p>
        </p:txBody>
      </p:sp>
      <p:pic>
        <p:nvPicPr>
          <p:cNvPr id="10" name="Picture 10"/>
          <p:cNvPicPr>
            <a:picLocks noChangeAspect="1"/>
          </p:cNvPicPr>
          <p:nvPr/>
        </p:nvPicPr>
        <p:blipFill>
          <a:blip r:embed="rId3"/>
          <a:srcRect l="11333" r="11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通过优化管道系统的性能，可以降低能源消耗和维护成本，提高系统的运行效率。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提高运行效率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管道护理质量标准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机械性能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管道材料应具备足够的强度和韧性，能够承受一定的压力和弯曲，保证管道在使用过程中的安全性。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环保性能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管道材料应符合环保标准，无毒无害，不会对环境和人体健康造成危害。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耐腐蚀性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管道材料应具备优良的耐腐蚀性能，能够抵御各种化学物质的侵蚀，保证长期稳定的使用寿命。</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管道材料选择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125" r="17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施工规范</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管道施工应遵循相关规范和标准，确保施工质量和安全。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连接工艺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管道连接应采用可靠的连接工艺，如焊接、法兰连接等，保证连接处的密封性和强度。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防腐处理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管道应进行适当的防腐处理，如涂层、阴极保护等，以增强管道的耐腐蚀性能和使用寿命。</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管道施工工艺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清洁与排污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定期对管道进行清洁和排污，保持管道内部的清洁，防止杂物和沉淀物堵塞管道。</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定期检查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应定期对管道进行检查，包括外观检查、泄漏检测等，及时发现并处理潜在的问题。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维修与更换</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对于损坏或老化严重的管道，应及时进行维修或更换，避免问题扩大化。同时，应选用质量可靠的维修材料和配件，保证维修质量和安全性。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管道维护保养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质量反馈收集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客户满意度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定期收集客户对管道护理服务的满意度数据，包括服务态度、服务质量、问题解决速度等方面。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客户反馈渠道</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建立多种客户反馈渠道，如电话、邮件、在线表单等，方便客户随时提出意见和建议。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客户反馈分析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对客户反馈进行深入分析，找出服务中存在的问题和改进空间，制定相应的改进措施。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客户反馈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员工建议征集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鼓励员工提出自己的意见和建议，以优化工作流程、提高工作效率和提升服务质量。</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员工建议处理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对员工提出的建议进行评估和实施，及时反馈处理结果，激发员工的积极性和创造力。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员工满意度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了解员工对管道护理工作的满意度，包括工作条件、福利待遇、职业发展等方面。</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员工建议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评估机构选择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选择具有权威性和专业性的第三方评估机构，对管道护理服务质量进行客观、公正的评价。</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评估标准制定</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与评估机构共同制定评估标准，确保评估结果的客观性和准确性。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评估结果运用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根据第三方评估结果，找出服务中存在的问题和改进方向，制定相应的改进措施，提升服务质量。</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https://d.book118.com/518062066124006030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2024-09-07T10:52:33.907</cp:lastPrinted>
  <dcterms:created xsi:type="dcterms:W3CDTF">2024-09-07T02:52:33Z</dcterms:created>
  <dcterms:modified xsi:type="dcterms:W3CDTF">2024-09-07T02:52:36Z</dcterms:modified>
</cp:coreProperties>
</file>