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94065C-9632-49FD-8CD7-A39E22636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CB635D-06FC-424E-B0E1-6A91B1174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5DEAF1-0C2B-4609-8EE2-E3336619F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B3B702-D830-4337-AF07-137BBA3975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4AC498-371C-476E-B13B-B0E7D86BA1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69FABA-EA56-4DA5-A758-A15A9983B2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CFFBB0-B83A-47D4-B13B-C9D2AAED98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EDDD5-8FA5-4AF7-92E8-CD1F8E140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ABDBCF-CDAA-40C8-B569-850BEB872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48DA5-0B88-44E6-9FFB-F10DA6513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0B4CB1-DBDB-4F4A-8A58-1370B8165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6413307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预防颈椎病的方法</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2024-01-26</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颈椎病概述与危害</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保持正确姿势与习惯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加强颈部肌肉锻炼与运动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合理饮食与营养补充</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心理压力缓解与情绪管理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定期检查与早期干预策略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颈椎病概述与危害</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285" r="232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颈椎病定义及发病原因</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发病原因主要包括颈椎间盘退行性变、损伤、颈椎先天性椎管狭窄等。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颈椎病是由于颈椎间盘退行性改变及其继发性改变刺激或压迫邻近组织，并引起各种症状和体征的一组疾病。</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颈椎病类型与临床表现</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神经根型颈椎病</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表现为颈肩痛，并向上肢放射，皮肤可有麻木、过敏等感觉异常。</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脊髓型颈椎病</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主要表现为上肢或下肢麻木无力、僵硬、双足踩棉花感，足尖不能离地，触觉障碍、束胸感，双手精细动作笨拙，不能用筷子进食。</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交感神经型颈椎病</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主要表现为交感神经受刺激的症状，可为兴奋性也可为抑制性。表现为眼睑无力、视力模糊、瞳孔扩大、眼窝胀痛、流泪等。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椎动脉型颈椎病</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主要表现为突发性眩晕而猝倒、偏头痛、听力减退或耳聋、视力障碍等。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颈椎病可导致颈肩痛、头痛、头晕等症状，影响患者的睡眠和日常生活。</a:t>
            </a:r>
          </a:p>
        </p:txBody>
      </p:sp>
      <p:pic>
        <p:nvPicPr>
          <p:cNvPr id="6" name="Picture 6"/>
          <p:cNvPicPr>
            <a:picLocks noChangeAspect="1"/>
          </p:cNvPicPr>
          <p:nvPr/>
        </p:nvPicPr>
        <p:blipFill>
          <a:blip r:embed="rId2"/>
          <a:srcRect l="17417" r="17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生活质量下降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颈椎病患者可能出现手臂麻木、握力减弱等症状，影响工作效率和准确性。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工作效率降低</a:t>
            </a:r>
          </a:p>
        </p:txBody>
      </p:sp>
      <p:pic>
        <p:nvPicPr>
          <p:cNvPr id="10" name="Picture 10"/>
          <p:cNvPicPr>
            <a:picLocks noChangeAspect="1"/>
          </p:cNvPicPr>
          <p:nvPr/>
        </p:nvPicPr>
        <p:blipFill>
          <a:blip r:embed="rId3"/>
          <a:srcRect l="28583" r="28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042" r="18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颈椎病可能导致患者情绪低落、焦虑等心理问题，影响社交活动。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社交障碍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对生活和工作的影响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保持正确姿势与习惯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选择高度适中的椅子，双脚平放于地面，背部贴靠椅背，保持头部直立。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保持自然端坐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0054" r="3005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调整电脑屏幕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注意腰部支撑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928" b="92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确保电脑屏幕与眼睛平齐，避免过低或过高导致的颈部弯曲。</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在腰部放置一个小靠枕，有助于维持腰椎的正常生理曲线。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坐姿调整与注意事项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推荐侧卧或仰卧，避免俯卧，以减少颈椎压力。</a:t>
            </a:r>
          </a:p>
        </p:txBody>
      </p:sp>
      <p:pic>
        <p:nvPicPr>
          <p:cNvPr id="4" name="Picture 4"/>
          <p:cNvPicPr>
            <a:picLocks noChangeAspect="1"/>
          </p:cNvPicPr>
          <p:nvPr/>
        </p:nvPicPr>
        <p:blipFill>
          <a:blip r:embed="rId2"/>
          <a:srcRect l="32875" r="32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5292" r="252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4648" b="1464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选择合适睡姿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枕头高度应适中，使头部、颈部与身体保持水平，避免过高或过低导致颈椎弯曲。</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调整枕头高度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记忆棉枕能更好地贴合颈部曲线，提供舒适的支撑。</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使用记忆棉枕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睡姿选择及枕头高度调整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避免长时间低头或固定姿势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定时休息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每30-45分钟起身活动一下，缓解颈部肌肉紧张。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做颈部运动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定期进行颈部伸展和旋转运动，增强颈部肌肉力量。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避免长时间低头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减少使用手机、平板电脑等长时间低头的活动，如需使用，可将设备举至与眼睛平齐的高度。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加强颈部肌肉锻炼与运动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颈部肌肉力量训练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利用哑铃等器械进行颈部肌肉力量训练，可以增强颈部肌肉力量和耐力。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颈部拉伸运动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通过拉伸颈部肌肉，可以缓解颈部紧张和疼痛，增强颈部灵活性。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颈椎操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通过一系列颈椎操动作，可以活动颈椎关节，改善颈椎生理曲度，缓解颈椎疲劳。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833" r="16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426" b="11426"/>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1583" b="115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适宜颈部锻炼方法介绍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6465" r="2646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选择合适的枕头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使用符合颈椎生理曲度的枕头，保持正确的睡眠姿势，有助于缓解颈椎疲劳和预防颈椎病。</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保持正确坐姿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在办公或学习时，保持正确的坐姿，避免长时间低头或仰头，减轻颈椎压力。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适时休息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每隔一段时间起身活动一下颈部和肩部，缓解长时间保持同一姿势带来的疲劳和紧张。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日常生活中增加运动量建议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https://d.book118.com/518064133076006035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2024-09-14T11:06:37.690</cp:lastPrinted>
  <dcterms:created xsi:type="dcterms:W3CDTF">2024-09-14T03:06:37Z</dcterms:created>
  <dcterms:modified xsi:type="dcterms:W3CDTF">2024-09-14T03:06:39Z</dcterms:modified>
</cp:coreProperties>
</file>