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2BAD2-E513-442D-A842-C0640CC19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3D6E7-455C-476D-8FAF-390B9E2A5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28791-794D-4BD0-B1A7-86EDCE5D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44E87-16D1-4F6E-B763-D21087807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E841F3-F9C3-4DC9-B187-00D601CF4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24327-F423-487D-8573-760C85B0D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92610-95DC-4ADC-9CA9-D47E77517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5F10F-933C-4E31-BB8B-7A60BF4F1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EAD52-F189-4578-A37B-EBE5978AF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01737-7AA7-4C16-88B4-B8C20F35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7DA61-13E1-4A13-A635-5CE1389EC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65114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电信行业2024年员工管理创新解析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电信行业员工管理现状及挑战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创新驱动下的员工管理策略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数字化技术在员工管理中的应用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激励机制与企业文化建设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员工关怀与心理健康支持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977" b="23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873" r="10873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电信行业变革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随着5G、云计算、大数据等技术的快速发展，电信行业正经历着前所未有的变革，员工管理创新成为提升企业竞争力的重要手段。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员工管理挑战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传统的员工管理方式已无法满足现代电信企业的发展需求，需要进行创新以应对市场变化和业务挑战。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通过员工管理创新，可以激发员工潜力，提高员工满意度和忠诚度，进而提升企业的整体绩效和市场竞争力。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本报告旨在分析电信行业2024年员工管理创新的趋势和实践，为电信企业提供有针对性的建议和参考。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本报告将涵盖电信行业员工管理的各个方面，包括招聘、培训、绩效管理、薪酬福利等，以及创新的实践案例和未来趋势。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本报告主要面向电信企业的管理者和人力资源从业者，以及对电信行业和员工管理创新感兴趣的相关人士。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预期读者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电信行业员工管理现状及挑战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员工年龄结构多元化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电信行业员工年龄跨度较大，既有经验丰富的老员工，也有充满活力的年轻员工，年龄结构呈现多元化特点。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知识型员工为主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电信行业员工普遍具备较高的知识水平和专业技能，知识型员工成为企业的核心力量。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高技能人才占比增加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随着5G、云计算等技术的普及，电信行业对高技能人才的需求迅速增长，员工队伍中高技能人才的占比相应增加。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员工队伍结构特点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电信行业在员工管理上多采用传统的管理模式，如科层制、职能制等，这些模式在一定程度上限制了员工的创造性和积极性。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传统的管理模式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尽管电信行业在员工薪酬和福利方面投入较大，但在激励机制方面仍显不足，难以充分激发员工的工作热情和创新精神。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电信行业在员工培训和发展方面的投入相对较少，员工缺乏足够的培训和发展机会，不利于员工的个人成长和职业发展。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培训与发展机会有限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管理模式与机制分析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受工作压力、职业发展受限等因素影响，电信行业员工满意度普遍下降，员工的工作积极性和效率受到一定程度的影响。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随着市场竞争加剧和人才争夺战的升级，电信行业人才流失问题日益严重，对企业的稳定和发展造成较大影响。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电信行业在创新方面的投入和产出相对较低，员工的创新意识和能力有待提高，以适应行业快速发展的需求。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创新驱动下的员工管理策略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重视员工个人成长和职业发展，将员工视为企业最重要的资产，关注员工需求，提升员工满意度和忠诚度。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强调员工价值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鼓励员工提出创新性想法和解决方案，为员工提供充足的资源和支持，促进企业内部创新氛围的形成。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激发员工创造力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加强企业与员工之间的沟通与协作，建立互信、互助、互赢的劳动关系，提高员工的工作积极性和效率。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构建和谐劳动关系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以人为本的管理理念转变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远程办公与协作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借助先进的通信技术，实现远程办公和在线协作，降低企业运营成本，提高员工的工作效率和灵活性。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灵活用工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根据企业业务需求和市场变化，采用多种用工形式，如全职、兼职、临时工等，提高用工灵活性和效率。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推动企业内部人才流动和共享，打破部门壁垒，实现人才资源的优化配置和高效利用。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构建灵活多样的用工模式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建立完善的培训体系和学习平台，为员工提供多样化的培训课程和学习资源，帮助员工不断提升自身素质和技能水平。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鼓励员工参与实际项目和工作实践，通过实践锻炼提高员工的实际操作能力和解决问题的能力。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为员工制定个性化的职业规划和发展路径，提供晋升机会和职业发展空间，激发员工的工作动力和归属感。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提升员工综合素质与技能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数字化技术在员工管理中的应用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https://d.book118.com/518065114043006027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2024-09-05T02:30:46.466</cp:lastPrinted>
  <dcterms:created xsi:type="dcterms:W3CDTF">2024-09-04T18:30:46Z</dcterms:created>
  <dcterms:modified xsi:type="dcterms:W3CDTF">2024-09-04T18:30:48Z</dcterms:modified>
</cp:coreProperties>
</file>