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 id="2147483689"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473.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279.xml" /><Relationship Id="rId2" Type="http://schemas.openxmlformats.org/officeDocument/2006/relationships/tags" Target="../tags/tag280.xml" /><Relationship Id="rId3" Type="http://schemas.openxmlformats.org/officeDocument/2006/relationships/tags" Target="../tags/tag281.xml"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tags" Target="../tags/tag284.xml" /><Relationship Id="rId7" Type="http://schemas.openxmlformats.org/officeDocument/2006/relationships/tags" Target="../tags/tag285.xml" /><Relationship Id="rId8"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342.xml" /><Relationship Id="rId4" Type="http://schemas.openxmlformats.org/officeDocument/2006/relationships/tags" Target="../tags/tag343.xml" /><Relationship Id="rId5" Type="http://schemas.openxmlformats.org/officeDocument/2006/relationships/tags" Target="../tags/tag344.xml" /><Relationship Id="rId6" Type="http://schemas.openxmlformats.org/officeDocument/2006/relationships/tags" Target="../tags/tag345.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366.xml" /><Relationship Id="rId4" Type="http://schemas.openxmlformats.org/officeDocument/2006/relationships/tags" Target="../tags/tag367.xml" /><Relationship Id="rId5" Type="http://schemas.openxmlformats.org/officeDocument/2006/relationships/tags" Target="../tags/tag368.xml" /><Relationship Id="rId6" Type="http://schemas.openxmlformats.org/officeDocument/2006/relationships/tags" Target="../tags/tag369.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9457" name="幻灯片图像占位符 1"/>
          <p:cNvSpPr>
            <a:spLocks noGrp="1" noRot="1" noChangeAspect="1"/>
          </p:cNvSpPr>
          <p:nvPr>
            <p:ph type="sldImg"/>
            <p:custDataLst>
              <p:tags r:id="rId4"/>
            </p:custDataLst>
          </p:nvPr>
        </p:nvSpPr>
        <p:spPr bwMode="auto">
          <a:noFill/>
          <a:ln>
            <a:solidFill>
              <a:srgbClr val="000000"/>
            </a:solidFill>
            <a:miter lim="800000"/>
          </a:ln>
        </p:spPr>
      </p:sp>
      <p:sp>
        <p:nvSpPr>
          <p:cNvPr id="19458" name="备注占位符 2"/>
          <p:cNvSpPr txBox="1">
            <a:spLocks noGrp="1"/>
          </p:cNvSpPr>
          <p:nvPr>
            <p:ph type="body" idx="1"/>
            <p:custDataLst>
              <p:tags r:id="rId5"/>
            </p:custDataLst>
          </p:nvPr>
        </p:nvSpPr>
        <p:spPr bwMode="auto">
          <a:noFill/>
        </p:spPr>
        <p:txBody>
          <a:bodyPr wrap="square" numCol="1" anchor="t" anchorCtr="0" compatLnSpc="1"/>
          <a:lstStyle/>
          <a:p>
            <a:pPr>
              <a:spcBef>
                <a:spcPct val="0"/>
              </a:spcBef>
            </a:pPr>
            <a:endParaRPr lang="zh-CN" altLang="en-US" smtClean="0"/>
          </a:p>
        </p:txBody>
      </p:sp>
      <p:sp>
        <p:nvSpPr>
          <p:cNvPr id="19459" name="灯片编号占位符 3"/>
          <p:cNvSpPr>
            <a:spLocks noGrp="1"/>
          </p:cNvSpPr>
          <p:nvPr>
            <p:ph type="sldNum" sz="quarter" idx="5"/>
            <p:custDataLst>
              <p:tags r:id="rId6"/>
            </p:custDataLst>
          </p:nvPr>
        </p:nvSpPr>
        <p:spPr bwMode="auto">
          <a:noFill/>
          <a:ln>
            <a:miter lim="800000"/>
          </a:ln>
        </p:spPr>
        <p:txBody>
          <a:bodyPr wrap="square" numCol="1" anchorCtr="0" compatLnSpc="1"/>
          <a:lstStyle/>
          <a:p>
            <a:pPr fontAlgn="base">
              <a:spcBef>
                <a:spcPct val="0"/>
              </a:spcBef>
              <a:spcAft>
                <a:spcPct val="0"/>
              </a:spcAft>
            </a:pPr>
            <a:fld id="{1E194A14-BF3B-4C60-94D3-8DDE3897E496}" type="slidenum">
              <a:rPr lang="zh-CN" altLang="en-US"/>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txBox="1">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10"/>
            <p:custDataLst>
              <p:tags r:id="rId6"/>
            </p:custDataLst>
          </p:nvPr>
        </p:nvSpPr>
        <p:spPr/>
        <p:txBody>
          <a:bodyPr/>
          <a:lstStyle/>
          <a:p>
            <a:fld id="{D3F93A8E-19AB-4EAB-A199-CD1B4133AD50}" type="slidenum">
              <a:rPr lang="zh-CN" altLang="en-US" smtClean="0"/>
              <a:t>4</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98306" name="幻灯片图像占位符 1"/>
          <p:cNvSpPr>
            <a:spLocks noGrp="1" noRot="1" noChangeAspect="1" noChangeArrowheads="1" noTextEdit="1"/>
          </p:cNvSpPr>
          <p:nvPr>
            <p:ph type="sldImg"/>
            <p:custDataLst>
              <p:tags r:id="rId4"/>
            </p:custDataLst>
          </p:nvPr>
        </p:nvSpPr>
        <p:spPr>
          <a:ln cap="flat">
            <a:miter lim="800000"/>
            <a:headEnd type="none" w="med" len="med"/>
            <a:tailEnd type="none" w="med" len="med"/>
          </a:ln>
        </p:spPr>
      </p:sp>
      <p:sp>
        <p:nvSpPr>
          <p:cNvPr id="98307" name="备注占位符 2"/>
          <p:cNvSpPr txBox="1">
            <a:spLocks noGrp="1" noChangeArrowheads="1"/>
          </p:cNvSpPr>
          <p:nvPr>
            <p:ph type="body" idx="1"/>
            <p:custDataLst>
              <p:tags r:id="rId5"/>
            </p:custDataLst>
          </p:nvPr>
        </p:nvSpPr>
        <p:spPr>
          <a:extLst>
            <a:ext uri="{91240B29-F687-4F45-9708-019B960494DF}">
              <a14:hiddenLine xmlns:a14="http://schemas.microsoft.com/office/drawing/2010/main" w="9525">
                <a:solidFill>
                  <a:srgbClr val="000000"/>
                </a:solidFill>
                <a:prstDash val="solid"/>
                <a:miter lim="800000"/>
                <a:headEnd type="none" w="med" len="med"/>
                <a:tailEnd type="none" w="med" len="med"/>
              </a14:hiddenLine>
            </a:ext>
          </a:extLst>
        </p:spPr>
        <p:txBody>
          <a:bodyPr/>
          <a:lstStyle/>
          <a:p>
            <a:pPr defTabSz="914400" eaLnBrk="1" hangingPunct="1">
              <a:spcBef>
                <a:spcPct val="0"/>
              </a:spcBef>
            </a:pPr>
            <a:endParaRPr lang="zh-CN" altLang="en-US">
              <a:solidFill>
                <a:srgbClr val="000000"/>
              </a:solidFill>
              <a:latin typeface="Calibri"/>
            </a:endParaRPr>
          </a:p>
        </p:txBody>
      </p:sp>
      <p:sp>
        <p:nvSpPr>
          <p:cNvPr id="98308" name="灯片编号占位符 3"/>
          <p:cNvSpPr>
            <a:spLocks noGrp="1" noChangeArrowheads="1"/>
          </p:cNvSpPr>
          <p:nvPr>
            <p:ph type="sldNum" sz="quarter" idx="4"/>
            <p:custDataLst>
              <p:tags r:id="rId6"/>
            </p:custDataLst>
          </p:nvPr>
        </p:nvSpPr>
        <p:spPr>
          <a:extLs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fld id="{8CBAD320-040E-49FF-8A38-533DAFDC561E}" type="slidenum">
              <a:rPr kumimoji="0" lang="zh-CN" altLang="en-US" sz="1200" b="0" i="0" u="none" strike="noStrike" kern="1200" cap="none" spc="0" normalizeH="0" baseline="0" noProof="0" smtClean="0">
                <a:ln>
                  <a:noFill/>
                </a:ln>
                <a:solidFill>
                  <a:srgbClr val="000000"/>
                </a:solidFill>
                <a:effectLst/>
                <a:uLnTx/>
                <a:uFillTx/>
                <a:latin typeface="Calibri"/>
                <a:ea typeface="宋体" panose="02010600030101010101" pitchFamily="2" charset="-122"/>
                <a:cs typeface="Arial"/>
              </a:rPr>
              <a:t>5</a:t>
            </a:fld>
            <a:endParaRPr kumimoji="0" lang="zh-CN" altLang="en-US" sz="1200" b="0" i="0" u="none" strike="noStrike" kern="1200" cap="none" spc="0" normalizeH="0" baseline="0" noProof="0">
              <a:ln>
                <a:noFill/>
              </a:ln>
              <a:solidFill>
                <a:srgbClr val="000000"/>
              </a:solidFill>
              <a:effectLst/>
              <a:uLnTx/>
              <a:uFillTx/>
              <a:latin typeface="Calibri"/>
              <a:ea typeface="宋体" panose="02010600030101010101" pitchFamily="2" charset="-122"/>
              <a:cs typeface="Arial"/>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3.xml"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52.xml" /><Relationship Id="rId10" Type="http://schemas.openxmlformats.org/officeDocument/2006/relationships/slideMaster" Target="../slideMasters/slideMaster3.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61.xml" /><Relationship Id="rId10" Type="http://schemas.openxmlformats.org/officeDocument/2006/relationships/tags" Target="../tags/tag170.xml" /><Relationship Id="rId11" Type="http://schemas.openxmlformats.org/officeDocument/2006/relationships/slideMaster" Target="../slideMasters/slideMaster3.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71.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slideMaster" Target="../slideMasters/slideMaster3.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83.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98.xml" /><Relationship Id="rId10" Type="http://schemas.openxmlformats.org/officeDocument/2006/relationships/slideMaster" Target="../slideMasters/slideMaster3.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207.xml" /><Relationship Id="rId10" Type="http://schemas.openxmlformats.org/officeDocument/2006/relationships/slideMaster" Target="../slideMasters/slideMaster3.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tags" Target="../tags/tag213.xml" /><Relationship Id="rId8" Type="http://schemas.openxmlformats.org/officeDocument/2006/relationships/tags" Target="../tags/tag214.xml" /><Relationship Id="rId9" Type="http://schemas.openxmlformats.org/officeDocument/2006/relationships/tags" Target="../tags/tag215.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216.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223.xml" /><Relationship Id="rId2" Type="http://schemas.openxmlformats.org/officeDocument/2006/relationships/tags" Target="../tags/tag224.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227.xml" /><Relationship Id="rId10" Type="http://schemas.openxmlformats.org/officeDocument/2006/relationships/tags" Target="../tags/tag236.xml" /><Relationship Id="rId11" Type="http://schemas.openxmlformats.org/officeDocument/2006/relationships/tags" Target="../tags/tag237.xml" /><Relationship Id="rId12" Type="http://schemas.openxmlformats.org/officeDocument/2006/relationships/tags" Target="../tags/tag238.xml" /><Relationship Id="rId13" Type="http://schemas.openxmlformats.org/officeDocument/2006/relationships/slideMaster" Target="../slideMasters/slideMaster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239.xml" /><Relationship Id="rId10" Type="http://schemas.openxmlformats.org/officeDocument/2006/relationships/tags" Target="../tags/tag248.xml" /><Relationship Id="rId11" Type="http://schemas.openxmlformats.org/officeDocument/2006/relationships/tags" Target="../tags/tag249.xml" /><Relationship Id="rId12" Type="http://schemas.openxmlformats.org/officeDocument/2006/relationships/tags" Target="../tags/tag250.xml" /><Relationship Id="rId13" Type="http://schemas.openxmlformats.org/officeDocument/2006/relationships/tags" Target="../tags/tag251.xml" /><Relationship Id="rId14" Type="http://schemas.openxmlformats.org/officeDocument/2006/relationships/tags" Target="../tags/tag252.xml" /><Relationship Id="rId15" Type="http://schemas.openxmlformats.org/officeDocument/2006/relationships/tags" Target="../tags/tag253.xml" /><Relationship Id="rId16" Type="http://schemas.openxmlformats.org/officeDocument/2006/relationships/slideMaster" Target="../slideMasters/slideMaster3.xml" /><Relationship Id="rId2" Type="http://schemas.openxmlformats.org/officeDocument/2006/relationships/tags" Target="../tags/tag240.xml" /><Relationship Id="rId3" Type="http://schemas.openxmlformats.org/officeDocument/2006/relationships/tags" Target="../tags/tag241.xml"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tags" Target="../tags/tag244.xml" /><Relationship Id="rId7" Type="http://schemas.openxmlformats.org/officeDocument/2006/relationships/tags" Target="../tags/tag245.xml" /><Relationship Id="rId8" Type="http://schemas.openxmlformats.org/officeDocument/2006/relationships/tags" Target="../tags/tag246.xml" /><Relationship Id="rId9" Type="http://schemas.openxmlformats.org/officeDocument/2006/relationships/tags" Target="../tags/tag247.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54.xml" /><Relationship Id="rId2" Type="http://schemas.openxmlformats.org/officeDocument/2006/relationships/tags" Target="../tags/tag255.xml" /><Relationship Id="rId3" Type="http://schemas.openxmlformats.org/officeDocument/2006/relationships/tags" Target="../tags/tag256.xml" /><Relationship Id="rId4" Type="http://schemas.openxmlformats.org/officeDocument/2006/relationships/tags" Target="../tags/tag257.xml" /><Relationship Id="rId5" Type="http://schemas.openxmlformats.org/officeDocument/2006/relationships/tags" Target="../tags/tag258.xml" /><Relationship Id="rId6" Type="http://schemas.openxmlformats.org/officeDocument/2006/relationships/tags" Target="../tags/tag259.xml" /><Relationship Id="rId7"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260.xml" /><Relationship Id="rId10" Type="http://schemas.openxmlformats.org/officeDocument/2006/relationships/slideMaster" Target="../slideMasters/slideMaster3.xml" /><Relationship Id="rId2" Type="http://schemas.openxmlformats.org/officeDocument/2006/relationships/tags" Target="../tags/tag261.xml"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tags" Target="../tags/tag267.xml" /><Relationship Id="rId9" Type="http://schemas.openxmlformats.org/officeDocument/2006/relationships/tags" Target="../tags/tag268.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269.xml" /><Relationship Id="rId2"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270.xml" /><Relationship Id="rId2"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71.xml" /><Relationship Id="rId2"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1C438260-0F20-45A1-B167-812B981FC7E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6E44FEA0-5544-489B-89FA-8FEB0815842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F05852D9-0759-4169-B6D0-13722C75590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08B1D90D-87BB-4E21-88BB-28BC290D2B3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01A3A138-8D35-4ECE-B165-218AE1B8BFBD}"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2C45F758-3D10-4CCA-9FFC-FFC327C37245}"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E3B99611-8D45-4927-A6B7-C984A587B0AF}"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79617922-CAFC-4602-83A2-DAB73BA97278}"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4AAE858A-D43E-4B1E-86F7-3B58F2E2910B}"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9E56E18B-C723-424B-9826-94C99B9E781C}"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0503F324-6880-4C5E-869C-B3E2C7781A2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endParaRPr lang="zh-CN" altLang="en-US"/>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matchingName="Agenda" preserve="1" userDrawn="1">
  <p:cSld name="Agenda">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07DD7863-7BD7-481C-A3B1-05ADD35A3E37}"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B93B0D7C-BD9B-42FA-B8A0-181E944F5DD0}" type="slidenum">
              <a:rPr lang="zh-CN" altLang="en-US" smtClean="0"/>
              <a:t/>
            </a:fld>
            <a:endParaRPr lang="zh-CN" altLang="en-US"/>
          </a:p>
        </p:txBody>
      </p:sp>
      <p:sp>
        <p:nvSpPr>
          <p:cNvPr id="7" name="矩形 6"/>
          <p:cNvSpPr/>
          <p:nvPr userDrawn="1">
            <p:custDataLst>
              <p:tags r:id="rId7"/>
            </p:custDataLst>
          </p:nvPr>
        </p:nvSpPr>
        <p:spPr>
          <a:xfrm>
            <a:off x="0" y="0"/>
            <a:ext cx="12192000" cy="6858000"/>
          </a:xfrm>
          <a:prstGeom prst="rect">
            <a:avLst/>
          </a:prstGeom>
          <a:gradFill>
            <a:gsLst>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矩形 10"/>
          <p:cNvSpPr/>
          <p:nvPr userDrawn="1">
            <p:custDataLst>
              <p:tags r:id="rId8"/>
            </p:custDataLst>
          </p:nvPr>
        </p:nvSpPr>
        <p:spPr>
          <a:xfrm>
            <a:off x="137160" y="121920"/>
            <a:ext cx="11917680" cy="6614160"/>
          </a:xfrm>
          <a:prstGeom prst="rect">
            <a:avLst/>
          </a:prstGeom>
          <a:noFill/>
          <a:ln>
            <a:solidFill>
              <a:srgbClr val="E5011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矩形 12"/>
          <p:cNvSpPr/>
          <p:nvPr userDrawn="1">
            <p:custDataLst>
              <p:tags r:id="rId9"/>
            </p:custDataLst>
          </p:nvPr>
        </p:nvSpPr>
        <p:spPr>
          <a:xfrm>
            <a:off x="5276848" y="6682740"/>
            <a:ext cx="1638300" cy="99060"/>
          </a:xfrm>
          <a:prstGeom prst="rect">
            <a:avLst/>
          </a:prstGeom>
          <a:solidFill>
            <a:srgbClr val="E501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4"/>
            </p:custDataLst>
          </p:nvPr>
        </p:nvSpPr>
        <p:spPr/>
        <p:txBody>
          <a:bodyPr/>
          <a:lstStyle/>
          <a:p>
            <a:fld id="{07DD7863-7BD7-481C-A3B1-05ADD35A3E37}"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B93B0D7C-BD9B-42FA-B8A0-181E944F5DD0}" type="slidenum">
              <a:rPr lang="zh-CN" altLang="en-US" smtClean="0"/>
              <a:t/>
            </a:fld>
            <a:endParaRPr lang="zh-CN" altLang="en-US"/>
          </a:p>
        </p:txBody>
      </p:sp>
      <p:sp>
        <p:nvSpPr>
          <p:cNvPr id="7" name="矩形 6"/>
          <p:cNvSpPr/>
          <p:nvPr userDrawn="1">
            <p:custDataLst>
              <p:tags r:id="rId7"/>
            </p:custDataLst>
          </p:nvPr>
        </p:nvSpPr>
        <p:spPr>
          <a:xfrm>
            <a:off x="0" y="0"/>
            <a:ext cx="12192000" cy="6858000"/>
          </a:xfrm>
          <a:prstGeom prst="rect">
            <a:avLst/>
          </a:prstGeom>
          <a:gradFill>
            <a:gsLst>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8" name="直接连接符 7"/>
          <p:cNvCxnSpPr/>
          <p:nvPr userDrawn="1">
            <p:custDataLst>
              <p:tags r:id="rId8"/>
            </p:custDataLst>
          </p:nvPr>
        </p:nvCxnSpPr>
        <p:spPr>
          <a:xfrm>
            <a:off x="426720" y="966102"/>
            <a:ext cx="9326880" cy="0"/>
          </a:xfrm>
          <a:prstGeom prst="line">
            <a:avLst/>
          </a:prstGeom>
          <a:ln w="19050">
            <a:solidFill>
              <a:srgbClr val="E50112"/>
            </a:solidFill>
          </a:ln>
        </p:spPr>
        <p:style>
          <a:lnRef idx="1">
            <a:schemeClr val="accent1"/>
          </a:lnRef>
          <a:fillRef idx="0">
            <a:schemeClr val="accent1"/>
          </a:fillRef>
          <a:effectRef idx="0">
            <a:schemeClr val="accent1"/>
          </a:effectRef>
          <a:fontRef idx="minor">
            <a:schemeClr val="tx1"/>
          </a:fontRef>
        </p:style>
      </p:cxnSp>
      <p:sp>
        <p:nvSpPr>
          <p:cNvPr id="10" name="矩形 9"/>
          <p:cNvSpPr/>
          <p:nvPr userDrawn="1">
            <p:custDataLst>
              <p:tags r:id="rId9"/>
            </p:custDataLst>
          </p:nvPr>
        </p:nvSpPr>
        <p:spPr>
          <a:xfrm>
            <a:off x="12090400" y="6383972"/>
            <a:ext cx="101600" cy="309880"/>
          </a:xfrm>
          <a:prstGeom prst="rect">
            <a:avLst/>
          </a:prstGeom>
          <a:gradFill>
            <a:gsLst>
              <a:gs pos="0">
                <a:srgbClr val="F2433A"/>
              </a:gs>
              <a:gs pos="100000">
                <a:srgbClr val="E50112"/>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灯片编号占位符 5"/>
          <p:cNvSpPr txBox="1"/>
          <p:nvPr userDrawn="1">
            <p:custDataLst>
              <p:tags r:id="rId10"/>
            </p:custDataLst>
          </p:nvPr>
        </p:nvSpPr>
        <p:spPr>
          <a:xfrm>
            <a:off x="11468100" y="6394450"/>
            <a:ext cx="52578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93B0D7C-BD9B-42FA-B8A0-181E944F5DD0}" type="slidenum">
              <a:rPr lang="zh-CN" altLang="en-US" sz="1600" smtClean="0">
                <a:solidFill>
                  <a:schemeClr val="tx1">
                    <a:lumMod val="75000"/>
                    <a:lumOff val="25000"/>
                  </a:schemeClr>
                </a:solidFill>
              </a:rPr>
              <a:t/>
            </a:fld>
            <a:endParaRPr lang="zh-CN" altLang="en-US" sz="1600">
              <a:solidFill>
                <a:schemeClr val="tx1">
                  <a:lumMod val="75000"/>
                  <a:lumOff val="25000"/>
                </a:schemeClr>
              </a:solidFill>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9" name="矩形 8"/>
          <p:cNvSpPr/>
          <p:nvPr userDrawn="1">
            <p:custDataLst>
              <p:tags r:id="rId2"/>
            </p:custDataLst>
          </p:nvPr>
        </p:nvSpPr>
        <p:spPr>
          <a:xfrm>
            <a:off x="0" y="0"/>
            <a:ext cx="12192000" cy="6858000"/>
          </a:xfrm>
          <a:prstGeom prst="rect">
            <a:avLst/>
          </a:prstGeom>
          <a:gradFill>
            <a:gsLst>
              <a:gs pos="95000">
                <a:srgbClr val="EEEEEE"/>
              </a:gs>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3"/>
            </p:custDataLst>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custDataLst>
              <p:tags r:id="rId4"/>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07DD7863-7BD7-481C-A3B1-05ADD35A3E37}"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7" name="Freeform 5"/>
          <p:cNvSpPr/>
          <p:nvPr userDrawn="1">
            <p:custDataLst>
              <p:tags r:id="rId7"/>
            </p:custDataLst>
          </p:nvPr>
        </p:nvSpPr>
        <p:spPr bwMode="auto">
          <a:xfrm>
            <a:off x="518160" y="0"/>
            <a:ext cx="11673840" cy="4267200"/>
          </a:xfrm>
          <a:custGeom>
            <a:gdLst>
              <a:gd name="T0" fmla="*/ 0 w 23040"/>
              <a:gd name="T1" fmla="*/ 0 h 8064"/>
              <a:gd name="T2" fmla="*/ 23040 w 23040"/>
              <a:gd name="T3" fmla="*/ 0 h 8064"/>
              <a:gd name="T4" fmla="*/ 23040 w 23040"/>
              <a:gd name="T5" fmla="*/ 7142 h 8064"/>
              <a:gd name="T6" fmla="*/ 13746 w 23040"/>
              <a:gd name="T7" fmla="*/ 7142 h 8064"/>
              <a:gd name="T8" fmla="*/ 13690 w 23040"/>
              <a:gd name="T9" fmla="*/ 7143 h 8064"/>
              <a:gd name="T10" fmla="*/ 13634 w 23040"/>
              <a:gd name="T11" fmla="*/ 7148 h 8064"/>
              <a:gd name="T12" fmla="*/ 13581 w 23040"/>
              <a:gd name="T13" fmla="*/ 7155 h 8064"/>
              <a:gd name="T14" fmla="*/ 13527 w 23040"/>
              <a:gd name="T15" fmla="*/ 7165 h 8064"/>
              <a:gd name="T16" fmla="*/ 13500 w 23040"/>
              <a:gd name="T17" fmla="*/ 7171 h 8064"/>
              <a:gd name="T18" fmla="*/ 13474 w 23040"/>
              <a:gd name="T19" fmla="*/ 7176 h 8064"/>
              <a:gd name="T20" fmla="*/ 13448 w 23040"/>
              <a:gd name="T21" fmla="*/ 7184 h 8064"/>
              <a:gd name="T22" fmla="*/ 13424 w 23040"/>
              <a:gd name="T23" fmla="*/ 7192 h 8064"/>
              <a:gd name="T24" fmla="*/ 13398 w 23040"/>
              <a:gd name="T25" fmla="*/ 7201 h 8064"/>
              <a:gd name="T26" fmla="*/ 13373 w 23040"/>
              <a:gd name="T27" fmla="*/ 7210 h 8064"/>
              <a:gd name="T28" fmla="*/ 13349 w 23040"/>
              <a:gd name="T29" fmla="*/ 7220 h 8064"/>
              <a:gd name="T30" fmla="*/ 13324 w 23040"/>
              <a:gd name="T31" fmla="*/ 7230 h 8064"/>
              <a:gd name="T32" fmla="*/ 13300 w 23040"/>
              <a:gd name="T33" fmla="*/ 7241 h 8064"/>
              <a:gd name="T34" fmla="*/ 13277 w 23040"/>
              <a:gd name="T35" fmla="*/ 7253 h 8064"/>
              <a:gd name="T36" fmla="*/ 13254 w 23040"/>
              <a:gd name="T37" fmla="*/ 7266 h 8064"/>
              <a:gd name="T38" fmla="*/ 13231 w 23040"/>
              <a:gd name="T39" fmla="*/ 7279 h 8064"/>
              <a:gd name="T40" fmla="*/ 13208 w 23040"/>
              <a:gd name="T41" fmla="*/ 7293 h 8064"/>
              <a:gd name="T42" fmla="*/ 13186 w 23040"/>
              <a:gd name="T43" fmla="*/ 7308 h 8064"/>
              <a:gd name="T44" fmla="*/ 13163 w 23040"/>
              <a:gd name="T45" fmla="*/ 7323 h 8064"/>
              <a:gd name="T46" fmla="*/ 13141 w 23040"/>
              <a:gd name="T47" fmla="*/ 7339 h 8064"/>
              <a:gd name="T48" fmla="*/ 13100 w 23040"/>
              <a:gd name="T49" fmla="*/ 7372 h 8064"/>
              <a:gd name="T50" fmla="*/ 13058 w 23040"/>
              <a:gd name="T51" fmla="*/ 7410 h 8064"/>
              <a:gd name="T52" fmla="*/ 13018 w 23040"/>
              <a:gd name="T53" fmla="*/ 7449 h 8064"/>
              <a:gd name="T54" fmla="*/ 12980 w 23040"/>
              <a:gd name="T55" fmla="*/ 7489 h 8064"/>
              <a:gd name="T56" fmla="*/ 12948 w 23040"/>
              <a:gd name="T57" fmla="*/ 7525 h 8064"/>
              <a:gd name="T58" fmla="*/ 12917 w 23040"/>
              <a:gd name="T59" fmla="*/ 7558 h 8064"/>
              <a:gd name="T60" fmla="*/ 12884 w 23040"/>
              <a:gd name="T61" fmla="*/ 7591 h 8064"/>
              <a:gd name="T62" fmla="*/ 12851 w 23040"/>
              <a:gd name="T63" fmla="*/ 7623 h 8064"/>
              <a:gd name="T64" fmla="*/ 12817 w 23040"/>
              <a:gd name="T65" fmla="*/ 7653 h 8064"/>
              <a:gd name="T66" fmla="*/ 12783 w 23040"/>
              <a:gd name="T67" fmla="*/ 7682 h 8064"/>
              <a:gd name="T68" fmla="*/ 12748 w 23040"/>
              <a:gd name="T69" fmla="*/ 7711 h 8064"/>
              <a:gd name="T70" fmla="*/ 12712 w 23040"/>
              <a:gd name="T71" fmla="*/ 7738 h 8064"/>
              <a:gd name="T72" fmla="*/ 12676 w 23040"/>
              <a:gd name="T73" fmla="*/ 7764 h 8064"/>
              <a:gd name="T74" fmla="*/ 12640 w 23040"/>
              <a:gd name="T75" fmla="*/ 7790 h 8064"/>
              <a:gd name="T76" fmla="*/ 12603 w 23040"/>
              <a:gd name="T77" fmla="*/ 7813 h 8064"/>
              <a:gd name="T78" fmla="*/ 12565 w 23040"/>
              <a:gd name="T79" fmla="*/ 7836 h 8064"/>
              <a:gd name="T80" fmla="*/ 12527 w 23040"/>
              <a:gd name="T81" fmla="*/ 7859 h 8064"/>
              <a:gd name="T82" fmla="*/ 12488 w 23040"/>
              <a:gd name="T83" fmla="*/ 7880 h 8064"/>
              <a:gd name="T84" fmla="*/ 12449 w 23040"/>
              <a:gd name="T85" fmla="*/ 7900 h 8064"/>
              <a:gd name="T86" fmla="*/ 12408 w 23040"/>
              <a:gd name="T87" fmla="*/ 7918 h 8064"/>
              <a:gd name="T88" fmla="*/ 12368 w 23040"/>
              <a:gd name="T89" fmla="*/ 7936 h 8064"/>
              <a:gd name="T90" fmla="*/ 12328 w 23040"/>
              <a:gd name="T91" fmla="*/ 7952 h 8064"/>
              <a:gd name="T92" fmla="*/ 12286 w 23040"/>
              <a:gd name="T93" fmla="*/ 7967 h 8064"/>
              <a:gd name="T94" fmla="*/ 12244 w 23040"/>
              <a:gd name="T95" fmla="*/ 7982 h 8064"/>
              <a:gd name="T96" fmla="*/ 12203 w 23040"/>
              <a:gd name="T97" fmla="*/ 7995 h 8064"/>
              <a:gd name="T98" fmla="*/ 12159 w 23040"/>
              <a:gd name="T99" fmla="*/ 8006 h 8064"/>
              <a:gd name="T100" fmla="*/ 12116 w 23040"/>
              <a:gd name="T101" fmla="*/ 8018 h 8064"/>
              <a:gd name="T102" fmla="*/ 12073 w 23040"/>
              <a:gd name="T103" fmla="*/ 8027 h 8064"/>
              <a:gd name="T104" fmla="*/ 12028 w 23040"/>
              <a:gd name="T105" fmla="*/ 8035 h 8064"/>
              <a:gd name="T106" fmla="*/ 11984 w 23040"/>
              <a:gd name="T107" fmla="*/ 8044 h 8064"/>
              <a:gd name="T108" fmla="*/ 11938 w 23040"/>
              <a:gd name="T109" fmla="*/ 8050 h 8064"/>
              <a:gd name="T110" fmla="*/ 11893 w 23040"/>
              <a:gd name="T111" fmla="*/ 8055 h 8064"/>
              <a:gd name="T112" fmla="*/ 11847 w 23040"/>
              <a:gd name="T113" fmla="*/ 8058 h 8064"/>
              <a:gd name="T114" fmla="*/ 11801 w 23040"/>
              <a:gd name="T115" fmla="*/ 8061 h 8064"/>
              <a:gd name="T116" fmla="*/ 11753 w 23040"/>
              <a:gd name="T117" fmla="*/ 8064 h 8064"/>
              <a:gd name="T118" fmla="*/ 11706 w 23040"/>
              <a:gd name="T119" fmla="*/ 8064 h 8064"/>
              <a:gd name="T120" fmla="*/ 0 w 23040"/>
              <a:gd name="T121" fmla="*/ 8064 h 8064"/>
              <a:gd name="T122" fmla="*/ 0 w 23040"/>
              <a:gd name="T123" fmla="*/ 0 h 80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040" h="8063">
                <a:moveTo>
                  <a:pt x="0" y="0"/>
                </a:moveTo>
                <a:lnTo>
                  <a:pt x="23040" y="0"/>
                </a:lnTo>
                <a:lnTo>
                  <a:pt x="23040" y="7142"/>
                </a:lnTo>
                <a:lnTo>
                  <a:pt x="13746" y="7142"/>
                </a:lnTo>
                <a:lnTo>
                  <a:pt x="13690" y="7143"/>
                </a:lnTo>
                <a:lnTo>
                  <a:pt x="13634" y="7148"/>
                </a:lnTo>
                <a:lnTo>
                  <a:pt x="13581" y="7155"/>
                </a:lnTo>
                <a:lnTo>
                  <a:pt x="13527" y="7165"/>
                </a:lnTo>
                <a:lnTo>
                  <a:pt x="13500" y="7171"/>
                </a:lnTo>
                <a:lnTo>
                  <a:pt x="13474" y="7176"/>
                </a:lnTo>
                <a:lnTo>
                  <a:pt x="13448" y="7184"/>
                </a:lnTo>
                <a:lnTo>
                  <a:pt x="13424" y="7192"/>
                </a:lnTo>
                <a:lnTo>
                  <a:pt x="13398" y="7201"/>
                </a:lnTo>
                <a:lnTo>
                  <a:pt x="13373" y="7210"/>
                </a:lnTo>
                <a:lnTo>
                  <a:pt x="13349" y="7220"/>
                </a:lnTo>
                <a:lnTo>
                  <a:pt x="13324" y="7230"/>
                </a:lnTo>
                <a:lnTo>
                  <a:pt x="13300" y="7241"/>
                </a:lnTo>
                <a:lnTo>
                  <a:pt x="13277" y="7253"/>
                </a:lnTo>
                <a:lnTo>
                  <a:pt x="13254" y="7266"/>
                </a:lnTo>
                <a:lnTo>
                  <a:pt x="13231" y="7279"/>
                </a:lnTo>
                <a:lnTo>
                  <a:pt x="13208" y="7293"/>
                </a:lnTo>
                <a:lnTo>
                  <a:pt x="13186" y="7308"/>
                </a:lnTo>
                <a:lnTo>
                  <a:pt x="13163" y="7323"/>
                </a:lnTo>
                <a:lnTo>
                  <a:pt x="13141" y="7339"/>
                </a:lnTo>
                <a:lnTo>
                  <a:pt x="13100" y="7372"/>
                </a:lnTo>
                <a:lnTo>
                  <a:pt x="13058" y="7410"/>
                </a:lnTo>
                <a:lnTo>
                  <a:pt x="13018" y="7449"/>
                </a:lnTo>
                <a:lnTo>
                  <a:pt x="12980" y="7489"/>
                </a:lnTo>
                <a:lnTo>
                  <a:pt x="12948" y="7525"/>
                </a:lnTo>
                <a:lnTo>
                  <a:pt x="12917" y="7558"/>
                </a:lnTo>
                <a:lnTo>
                  <a:pt x="12884" y="7591"/>
                </a:lnTo>
                <a:lnTo>
                  <a:pt x="12851" y="7623"/>
                </a:lnTo>
                <a:lnTo>
                  <a:pt x="12817" y="7653"/>
                </a:lnTo>
                <a:lnTo>
                  <a:pt x="12783" y="7682"/>
                </a:lnTo>
                <a:lnTo>
                  <a:pt x="12748" y="7711"/>
                </a:lnTo>
                <a:lnTo>
                  <a:pt x="12712" y="7738"/>
                </a:lnTo>
                <a:lnTo>
                  <a:pt x="12676" y="7764"/>
                </a:lnTo>
                <a:lnTo>
                  <a:pt x="12640" y="7790"/>
                </a:lnTo>
                <a:lnTo>
                  <a:pt x="12603" y="7813"/>
                </a:lnTo>
                <a:lnTo>
                  <a:pt x="12565" y="7836"/>
                </a:lnTo>
                <a:lnTo>
                  <a:pt x="12527" y="7859"/>
                </a:lnTo>
                <a:lnTo>
                  <a:pt x="12488" y="7880"/>
                </a:lnTo>
                <a:lnTo>
                  <a:pt x="12449" y="7900"/>
                </a:lnTo>
                <a:lnTo>
                  <a:pt x="12408" y="7918"/>
                </a:lnTo>
                <a:lnTo>
                  <a:pt x="12368" y="7936"/>
                </a:lnTo>
                <a:lnTo>
                  <a:pt x="12328" y="7952"/>
                </a:lnTo>
                <a:lnTo>
                  <a:pt x="12286" y="7967"/>
                </a:lnTo>
                <a:lnTo>
                  <a:pt x="12244" y="7982"/>
                </a:lnTo>
                <a:lnTo>
                  <a:pt x="12203" y="7995"/>
                </a:lnTo>
                <a:lnTo>
                  <a:pt x="12159" y="8006"/>
                </a:lnTo>
                <a:lnTo>
                  <a:pt x="12116" y="8018"/>
                </a:lnTo>
                <a:lnTo>
                  <a:pt x="12073" y="8027"/>
                </a:lnTo>
                <a:lnTo>
                  <a:pt x="12028" y="8035"/>
                </a:lnTo>
                <a:lnTo>
                  <a:pt x="11984" y="8044"/>
                </a:lnTo>
                <a:lnTo>
                  <a:pt x="11938" y="8050"/>
                </a:lnTo>
                <a:lnTo>
                  <a:pt x="11893" y="8055"/>
                </a:lnTo>
                <a:lnTo>
                  <a:pt x="11847" y="8058"/>
                </a:lnTo>
                <a:lnTo>
                  <a:pt x="11801" y="8061"/>
                </a:lnTo>
                <a:lnTo>
                  <a:pt x="11753" y="8064"/>
                </a:lnTo>
                <a:lnTo>
                  <a:pt x="11706" y="8064"/>
                </a:lnTo>
                <a:lnTo>
                  <a:pt x="0" y="8064"/>
                </a:lnTo>
                <a:lnTo>
                  <a:pt x="0" y="0"/>
                </a:lnTo>
                <a:close/>
              </a:path>
            </a:pathLst>
          </a:custGeom>
          <a:solidFill>
            <a:schemeClr val="bg1">
              <a:lumMod val="8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5"/>
          <p:cNvSpPr/>
          <p:nvPr userDrawn="1">
            <p:custDataLst>
              <p:tags r:id="rId8"/>
            </p:custDataLst>
          </p:nvPr>
        </p:nvSpPr>
        <p:spPr bwMode="auto">
          <a:xfrm>
            <a:off x="0" y="0"/>
            <a:ext cx="12192000" cy="4267200"/>
          </a:xfrm>
          <a:custGeom>
            <a:gdLst>
              <a:gd name="T0" fmla="*/ 0 w 23040"/>
              <a:gd name="T1" fmla="*/ 0 h 8064"/>
              <a:gd name="T2" fmla="*/ 23040 w 23040"/>
              <a:gd name="T3" fmla="*/ 0 h 8064"/>
              <a:gd name="T4" fmla="*/ 23040 w 23040"/>
              <a:gd name="T5" fmla="*/ 7142 h 8064"/>
              <a:gd name="T6" fmla="*/ 13746 w 23040"/>
              <a:gd name="T7" fmla="*/ 7142 h 8064"/>
              <a:gd name="T8" fmla="*/ 13690 w 23040"/>
              <a:gd name="T9" fmla="*/ 7143 h 8064"/>
              <a:gd name="T10" fmla="*/ 13634 w 23040"/>
              <a:gd name="T11" fmla="*/ 7148 h 8064"/>
              <a:gd name="T12" fmla="*/ 13581 w 23040"/>
              <a:gd name="T13" fmla="*/ 7155 h 8064"/>
              <a:gd name="T14" fmla="*/ 13527 w 23040"/>
              <a:gd name="T15" fmla="*/ 7165 h 8064"/>
              <a:gd name="T16" fmla="*/ 13500 w 23040"/>
              <a:gd name="T17" fmla="*/ 7171 h 8064"/>
              <a:gd name="T18" fmla="*/ 13474 w 23040"/>
              <a:gd name="T19" fmla="*/ 7176 h 8064"/>
              <a:gd name="T20" fmla="*/ 13448 w 23040"/>
              <a:gd name="T21" fmla="*/ 7184 h 8064"/>
              <a:gd name="T22" fmla="*/ 13424 w 23040"/>
              <a:gd name="T23" fmla="*/ 7192 h 8064"/>
              <a:gd name="T24" fmla="*/ 13398 w 23040"/>
              <a:gd name="T25" fmla="*/ 7201 h 8064"/>
              <a:gd name="T26" fmla="*/ 13373 w 23040"/>
              <a:gd name="T27" fmla="*/ 7210 h 8064"/>
              <a:gd name="T28" fmla="*/ 13349 w 23040"/>
              <a:gd name="T29" fmla="*/ 7220 h 8064"/>
              <a:gd name="T30" fmla="*/ 13324 w 23040"/>
              <a:gd name="T31" fmla="*/ 7230 h 8064"/>
              <a:gd name="T32" fmla="*/ 13300 w 23040"/>
              <a:gd name="T33" fmla="*/ 7241 h 8064"/>
              <a:gd name="T34" fmla="*/ 13277 w 23040"/>
              <a:gd name="T35" fmla="*/ 7253 h 8064"/>
              <a:gd name="T36" fmla="*/ 13254 w 23040"/>
              <a:gd name="T37" fmla="*/ 7266 h 8064"/>
              <a:gd name="T38" fmla="*/ 13231 w 23040"/>
              <a:gd name="T39" fmla="*/ 7279 h 8064"/>
              <a:gd name="T40" fmla="*/ 13208 w 23040"/>
              <a:gd name="T41" fmla="*/ 7293 h 8064"/>
              <a:gd name="T42" fmla="*/ 13186 w 23040"/>
              <a:gd name="T43" fmla="*/ 7308 h 8064"/>
              <a:gd name="T44" fmla="*/ 13163 w 23040"/>
              <a:gd name="T45" fmla="*/ 7323 h 8064"/>
              <a:gd name="T46" fmla="*/ 13141 w 23040"/>
              <a:gd name="T47" fmla="*/ 7339 h 8064"/>
              <a:gd name="T48" fmla="*/ 13100 w 23040"/>
              <a:gd name="T49" fmla="*/ 7372 h 8064"/>
              <a:gd name="T50" fmla="*/ 13058 w 23040"/>
              <a:gd name="T51" fmla="*/ 7410 h 8064"/>
              <a:gd name="T52" fmla="*/ 13018 w 23040"/>
              <a:gd name="T53" fmla="*/ 7449 h 8064"/>
              <a:gd name="T54" fmla="*/ 12980 w 23040"/>
              <a:gd name="T55" fmla="*/ 7489 h 8064"/>
              <a:gd name="T56" fmla="*/ 12948 w 23040"/>
              <a:gd name="T57" fmla="*/ 7525 h 8064"/>
              <a:gd name="T58" fmla="*/ 12917 w 23040"/>
              <a:gd name="T59" fmla="*/ 7558 h 8064"/>
              <a:gd name="T60" fmla="*/ 12884 w 23040"/>
              <a:gd name="T61" fmla="*/ 7591 h 8064"/>
              <a:gd name="T62" fmla="*/ 12851 w 23040"/>
              <a:gd name="T63" fmla="*/ 7623 h 8064"/>
              <a:gd name="T64" fmla="*/ 12817 w 23040"/>
              <a:gd name="T65" fmla="*/ 7653 h 8064"/>
              <a:gd name="T66" fmla="*/ 12783 w 23040"/>
              <a:gd name="T67" fmla="*/ 7682 h 8064"/>
              <a:gd name="T68" fmla="*/ 12748 w 23040"/>
              <a:gd name="T69" fmla="*/ 7711 h 8064"/>
              <a:gd name="T70" fmla="*/ 12712 w 23040"/>
              <a:gd name="T71" fmla="*/ 7738 h 8064"/>
              <a:gd name="T72" fmla="*/ 12676 w 23040"/>
              <a:gd name="T73" fmla="*/ 7764 h 8064"/>
              <a:gd name="T74" fmla="*/ 12640 w 23040"/>
              <a:gd name="T75" fmla="*/ 7790 h 8064"/>
              <a:gd name="T76" fmla="*/ 12603 w 23040"/>
              <a:gd name="T77" fmla="*/ 7813 h 8064"/>
              <a:gd name="T78" fmla="*/ 12565 w 23040"/>
              <a:gd name="T79" fmla="*/ 7836 h 8064"/>
              <a:gd name="T80" fmla="*/ 12527 w 23040"/>
              <a:gd name="T81" fmla="*/ 7859 h 8064"/>
              <a:gd name="T82" fmla="*/ 12488 w 23040"/>
              <a:gd name="T83" fmla="*/ 7880 h 8064"/>
              <a:gd name="T84" fmla="*/ 12449 w 23040"/>
              <a:gd name="T85" fmla="*/ 7900 h 8064"/>
              <a:gd name="T86" fmla="*/ 12408 w 23040"/>
              <a:gd name="T87" fmla="*/ 7918 h 8064"/>
              <a:gd name="T88" fmla="*/ 12368 w 23040"/>
              <a:gd name="T89" fmla="*/ 7936 h 8064"/>
              <a:gd name="T90" fmla="*/ 12328 w 23040"/>
              <a:gd name="T91" fmla="*/ 7952 h 8064"/>
              <a:gd name="T92" fmla="*/ 12286 w 23040"/>
              <a:gd name="T93" fmla="*/ 7967 h 8064"/>
              <a:gd name="T94" fmla="*/ 12244 w 23040"/>
              <a:gd name="T95" fmla="*/ 7982 h 8064"/>
              <a:gd name="T96" fmla="*/ 12203 w 23040"/>
              <a:gd name="T97" fmla="*/ 7995 h 8064"/>
              <a:gd name="T98" fmla="*/ 12159 w 23040"/>
              <a:gd name="T99" fmla="*/ 8006 h 8064"/>
              <a:gd name="T100" fmla="*/ 12116 w 23040"/>
              <a:gd name="T101" fmla="*/ 8018 h 8064"/>
              <a:gd name="T102" fmla="*/ 12073 w 23040"/>
              <a:gd name="T103" fmla="*/ 8027 h 8064"/>
              <a:gd name="T104" fmla="*/ 12028 w 23040"/>
              <a:gd name="T105" fmla="*/ 8035 h 8064"/>
              <a:gd name="T106" fmla="*/ 11984 w 23040"/>
              <a:gd name="T107" fmla="*/ 8044 h 8064"/>
              <a:gd name="T108" fmla="*/ 11938 w 23040"/>
              <a:gd name="T109" fmla="*/ 8050 h 8064"/>
              <a:gd name="T110" fmla="*/ 11893 w 23040"/>
              <a:gd name="T111" fmla="*/ 8055 h 8064"/>
              <a:gd name="T112" fmla="*/ 11847 w 23040"/>
              <a:gd name="T113" fmla="*/ 8058 h 8064"/>
              <a:gd name="T114" fmla="*/ 11801 w 23040"/>
              <a:gd name="T115" fmla="*/ 8061 h 8064"/>
              <a:gd name="T116" fmla="*/ 11753 w 23040"/>
              <a:gd name="T117" fmla="*/ 8064 h 8064"/>
              <a:gd name="T118" fmla="*/ 11706 w 23040"/>
              <a:gd name="T119" fmla="*/ 8064 h 8064"/>
              <a:gd name="T120" fmla="*/ 0 w 23040"/>
              <a:gd name="T121" fmla="*/ 8064 h 8064"/>
              <a:gd name="T122" fmla="*/ 0 w 23040"/>
              <a:gd name="T123" fmla="*/ 0 h 80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040" h="8063">
                <a:moveTo>
                  <a:pt x="0" y="0"/>
                </a:moveTo>
                <a:lnTo>
                  <a:pt x="23040" y="0"/>
                </a:lnTo>
                <a:lnTo>
                  <a:pt x="23040" y="7142"/>
                </a:lnTo>
                <a:lnTo>
                  <a:pt x="13746" y="7142"/>
                </a:lnTo>
                <a:lnTo>
                  <a:pt x="13690" y="7143"/>
                </a:lnTo>
                <a:lnTo>
                  <a:pt x="13634" y="7148"/>
                </a:lnTo>
                <a:lnTo>
                  <a:pt x="13581" y="7155"/>
                </a:lnTo>
                <a:lnTo>
                  <a:pt x="13527" y="7165"/>
                </a:lnTo>
                <a:lnTo>
                  <a:pt x="13500" y="7171"/>
                </a:lnTo>
                <a:lnTo>
                  <a:pt x="13474" y="7176"/>
                </a:lnTo>
                <a:lnTo>
                  <a:pt x="13448" y="7184"/>
                </a:lnTo>
                <a:lnTo>
                  <a:pt x="13424" y="7192"/>
                </a:lnTo>
                <a:lnTo>
                  <a:pt x="13398" y="7201"/>
                </a:lnTo>
                <a:lnTo>
                  <a:pt x="13373" y="7210"/>
                </a:lnTo>
                <a:lnTo>
                  <a:pt x="13349" y="7220"/>
                </a:lnTo>
                <a:lnTo>
                  <a:pt x="13324" y="7230"/>
                </a:lnTo>
                <a:lnTo>
                  <a:pt x="13300" y="7241"/>
                </a:lnTo>
                <a:lnTo>
                  <a:pt x="13277" y="7253"/>
                </a:lnTo>
                <a:lnTo>
                  <a:pt x="13254" y="7266"/>
                </a:lnTo>
                <a:lnTo>
                  <a:pt x="13231" y="7279"/>
                </a:lnTo>
                <a:lnTo>
                  <a:pt x="13208" y="7293"/>
                </a:lnTo>
                <a:lnTo>
                  <a:pt x="13186" y="7308"/>
                </a:lnTo>
                <a:lnTo>
                  <a:pt x="13163" y="7323"/>
                </a:lnTo>
                <a:lnTo>
                  <a:pt x="13141" y="7339"/>
                </a:lnTo>
                <a:lnTo>
                  <a:pt x="13100" y="7372"/>
                </a:lnTo>
                <a:lnTo>
                  <a:pt x="13058" y="7410"/>
                </a:lnTo>
                <a:lnTo>
                  <a:pt x="13018" y="7449"/>
                </a:lnTo>
                <a:lnTo>
                  <a:pt x="12980" y="7489"/>
                </a:lnTo>
                <a:lnTo>
                  <a:pt x="12948" y="7525"/>
                </a:lnTo>
                <a:lnTo>
                  <a:pt x="12917" y="7558"/>
                </a:lnTo>
                <a:lnTo>
                  <a:pt x="12884" y="7591"/>
                </a:lnTo>
                <a:lnTo>
                  <a:pt x="12851" y="7623"/>
                </a:lnTo>
                <a:lnTo>
                  <a:pt x="12817" y="7653"/>
                </a:lnTo>
                <a:lnTo>
                  <a:pt x="12783" y="7682"/>
                </a:lnTo>
                <a:lnTo>
                  <a:pt x="12748" y="7711"/>
                </a:lnTo>
                <a:lnTo>
                  <a:pt x="12712" y="7738"/>
                </a:lnTo>
                <a:lnTo>
                  <a:pt x="12676" y="7764"/>
                </a:lnTo>
                <a:lnTo>
                  <a:pt x="12640" y="7790"/>
                </a:lnTo>
                <a:lnTo>
                  <a:pt x="12603" y="7813"/>
                </a:lnTo>
                <a:lnTo>
                  <a:pt x="12565" y="7836"/>
                </a:lnTo>
                <a:lnTo>
                  <a:pt x="12527" y="7859"/>
                </a:lnTo>
                <a:lnTo>
                  <a:pt x="12488" y="7880"/>
                </a:lnTo>
                <a:lnTo>
                  <a:pt x="12449" y="7900"/>
                </a:lnTo>
                <a:lnTo>
                  <a:pt x="12408" y="7918"/>
                </a:lnTo>
                <a:lnTo>
                  <a:pt x="12368" y="7936"/>
                </a:lnTo>
                <a:lnTo>
                  <a:pt x="12328" y="7952"/>
                </a:lnTo>
                <a:lnTo>
                  <a:pt x="12286" y="7967"/>
                </a:lnTo>
                <a:lnTo>
                  <a:pt x="12244" y="7982"/>
                </a:lnTo>
                <a:lnTo>
                  <a:pt x="12203" y="7995"/>
                </a:lnTo>
                <a:lnTo>
                  <a:pt x="12159" y="8006"/>
                </a:lnTo>
                <a:lnTo>
                  <a:pt x="12116" y="8018"/>
                </a:lnTo>
                <a:lnTo>
                  <a:pt x="12073" y="8027"/>
                </a:lnTo>
                <a:lnTo>
                  <a:pt x="12028" y="8035"/>
                </a:lnTo>
                <a:lnTo>
                  <a:pt x="11984" y="8044"/>
                </a:lnTo>
                <a:lnTo>
                  <a:pt x="11938" y="8050"/>
                </a:lnTo>
                <a:lnTo>
                  <a:pt x="11893" y="8055"/>
                </a:lnTo>
                <a:lnTo>
                  <a:pt x="11847" y="8058"/>
                </a:lnTo>
                <a:lnTo>
                  <a:pt x="11801" y="8061"/>
                </a:lnTo>
                <a:lnTo>
                  <a:pt x="11753" y="8064"/>
                </a:lnTo>
                <a:lnTo>
                  <a:pt x="11706" y="8064"/>
                </a:lnTo>
                <a:lnTo>
                  <a:pt x="0" y="8064"/>
                </a:lnTo>
                <a:lnTo>
                  <a:pt x="0" y="0"/>
                </a:lnTo>
                <a:close/>
              </a:path>
            </a:pathLst>
          </a:custGeom>
          <a:solidFill>
            <a:srgbClr val="E5011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1" name="组合 10"/>
          <p:cNvGrpSpPr/>
          <p:nvPr userDrawn="1">
            <p:custDataLst>
              <p:tags r:id="rId9"/>
            </p:custDataLst>
          </p:nvPr>
        </p:nvGrpSpPr>
        <p:grpSpPr>
          <a:xfrm>
            <a:off x="11347450" y="336157"/>
            <a:ext cx="340365" cy="714486"/>
            <a:chOff x="11363960" y="193039"/>
            <a:chExt cx="477475" cy="944881"/>
          </a:xfrm>
        </p:grpSpPr>
        <p:cxnSp>
          <p:nvCxnSpPr>
            <p:cNvPr id="12" name="直接连接符 11"/>
            <p:cNvCxnSpPr/>
            <p:nvPr>
              <p:custDataLst>
                <p:tags r:id="rId10"/>
              </p:custDataLst>
            </p:nvPr>
          </p:nvCxnSpPr>
          <p:spPr>
            <a:xfrm flipH="1">
              <a:off x="11363960" y="340360"/>
              <a:ext cx="0" cy="629920"/>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11"/>
              </p:custDataLst>
            </p:nvPr>
          </p:nvCxnSpPr>
          <p:spPr>
            <a:xfrm flipH="1">
              <a:off x="11612880" y="508000"/>
              <a:ext cx="0" cy="629920"/>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12"/>
              </p:custDataLst>
            </p:nvPr>
          </p:nvCxnSpPr>
          <p:spPr>
            <a:xfrm flipH="1">
              <a:off x="11841435" y="193039"/>
              <a:ext cx="0" cy="629920"/>
            </a:xfrm>
            <a:prstGeom prst="line">
              <a:avLst/>
            </a:prstGeom>
            <a:ln w="47625">
              <a:solidFill>
                <a:schemeClr val="bg1"/>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1_节标题">
    <p:spTree>
      <p:nvGrpSpPr>
        <p:cNvPr id="1" name=""/>
        <p:cNvGrpSpPr/>
        <p:nvPr>
          <p:custDataLst>
            <p:tags r:id="rId1"/>
          </p:custDataLst>
        </p:nvPr>
      </p:nvGrpSpPr>
      <p:grpSpPr>
        <a:xfrm>
          <a:off x="0" y="0"/>
          <a:ext cx="0" cy="0"/>
        </a:xfrm>
      </p:grpSpPr>
      <p:sp>
        <p:nvSpPr>
          <p:cNvPr id="9" name="矩形 8"/>
          <p:cNvSpPr/>
          <p:nvPr userDrawn="1">
            <p:custDataLst>
              <p:tags r:id="rId2"/>
            </p:custDataLst>
          </p:nvPr>
        </p:nvSpPr>
        <p:spPr>
          <a:xfrm>
            <a:off x="0" y="0"/>
            <a:ext cx="12192000" cy="6858000"/>
          </a:xfrm>
          <a:prstGeom prst="rect">
            <a:avLst/>
          </a:prstGeom>
          <a:gradFill>
            <a:gsLst>
              <a:gs pos="95000">
                <a:srgbClr val="EEEEEE"/>
              </a:gs>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3"/>
            </p:custDataLst>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custDataLst>
              <p:tags r:id="rId4"/>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07DD7863-7BD7-481C-A3B1-05ADD35A3E37}"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7" name="Freeform 5"/>
          <p:cNvSpPr/>
          <p:nvPr userDrawn="1">
            <p:custDataLst>
              <p:tags r:id="rId7"/>
            </p:custDataLst>
          </p:nvPr>
        </p:nvSpPr>
        <p:spPr bwMode="auto">
          <a:xfrm>
            <a:off x="518160" y="0"/>
            <a:ext cx="11673840" cy="4267200"/>
          </a:xfrm>
          <a:custGeom>
            <a:gdLst>
              <a:gd name="T0" fmla="*/ 0 w 23040"/>
              <a:gd name="T1" fmla="*/ 0 h 8064"/>
              <a:gd name="T2" fmla="*/ 23040 w 23040"/>
              <a:gd name="T3" fmla="*/ 0 h 8064"/>
              <a:gd name="T4" fmla="*/ 23040 w 23040"/>
              <a:gd name="T5" fmla="*/ 7142 h 8064"/>
              <a:gd name="T6" fmla="*/ 13746 w 23040"/>
              <a:gd name="T7" fmla="*/ 7142 h 8064"/>
              <a:gd name="T8" fmla="*/ 13690 w 23040"/>
              <a:gd name="T9" fmla="*/ 7143 h 8064"/>
              <a:gd name="T10" fmla="*/ 13634 w 23040"/>
              <a:gd name="T11" fmla="*/ 7148 h 8064"/>
              <a:gd name="T12" fmla="*/ 13581 w 23040"/>
              <a:gd name="T13" fmla="*/ 7155 h 8064"/>
              <a:gd name="T14" fmla="*/ 13527 w 23040"/>
              <a:gd name="T15" fmla="*/ 7165 h 8064"/>
              <a:gd name="T16" fmla="*/ 13500 w 23040"/>
              <a:gd name="T17" fmla="*/ 7171 h 8064"/>
              <a:gd name="T18" fmla="*/ 13474 w 23040"/>
              <a:gd name="T19" fmla="*/ 7176 h 8064"/>
              <a:gd name="T20" fmla="*/ 13448 w 23040"/>
              <a:gd name="T21" fmla="*/ 7184 h 8064"/>
              <a:gd name="T22" fmla="*/ 13424 w 23040"/>
              <a:gd name="T23" fmla="*/ 7192 h 8064"/>
              <a:gd name="T24" fmla="*/ 13398 w 23040"/>
              <a:gd name="T25" fmla="*/ 7201 h 8064"/>
              <a:gd name="T26" fmla="*/ 13373 w 23040"/>
              <a:gd name="T27" fmla="*/ 7210 h 8064"/>
              <a:gd name="T28" fmla="*/ 13349 w 23040"/>
              <a:gd name="T29" fmla="*/ 7220 h 8064"/>
              <a:gd name="T30" fmla="*/ 13324 w 23040"/>
              <a:gd name="T31" fmla="*/ 7230 h 8064"/>
              <a:gd name="T32" fmla="*/ 13300 w 23040"/>
              <a:gd name="T33" fmla="*/ 7241 h 8064"/>
              <a:gd name="T34" fmla="*/ 13277 w 23040"/>
              <a:gd name="T35" fmla="*/ 7253 h 8064"/>
              <a:gd name="T36" fmla="*/ 13254 w 23040"/>
              <a:gd name="T37" fmla="*/ 7266 h 8064"/>
              <a:gd name="T38" fmla="*/ 13231 w 23040"/>
              <a:gd name="T39" fmla="*/ 7279 h 8064"/>
              <a:gd name="T40" fmla="*/ 13208 w 23040"/>
              <a:gd name="T41" fmla="*/ 7293 h 8064"/>
              <a:gd name="T42" fmla="*/ 13186 w 23040"/>
              <a:gd name="T43" fmla="*/ 7308 h 8064"/>
              <a:gd name="T44" fmla="*/ 13163 w 23040"/>
              <a:gd name="T45" fmla="*/ 7323 h 8064"/>
              <a:gd name="T46" fmla="*/ 13141 w 23040"/>
              <a:gd name="T47" fmla="*/ 7339 h 8064"/>
              <a:gd name="T48" fmla="*/ 13100 w 23040"/>
              <a:gd name="T49" fmla="*/ 7372 h 8064"/>
              <a:gd name="T50" fmla="*/ 13058 w 23040"/>
              <a:gd name="T51" fmla="*/ 7410 h 8064"/>
              <a:gd name="T52" fmla="*/ 13018 w 23040"/>
              <a:gd name="T53" fmla="*/ 7449 h 8064"/>
              <a:gd name="T54" fmla="*/ 12980 w 23040"/>
              <a:gd name="T55" fmla="*/ 7489 h 8064"/>
              <a:gd name="T56" fmla="*/ 12948 w 23040"/>
              <a:gd name="T57" fmla="*/ 7525 h 8064"/>
              <a:gd name="T58" fmla="*/ 12917 w 23040"/>
              <a:gd name="T59" fmla="*/ 7558 h 8064"/>
              <a:gd name="T60" fmla="*/ 12884 w 23040"/>
              <a:gd name="T61" fmla="*/ 7591 h 8064"/>
              <a:gd name="T62" fmla="*/ 12851 w 23040"/>
              <a:gd name="T63" fmla="*/ 7623 h 8064"/>
              <a:gd name="T64" fmla="*/ 12817 w 23040"/>
              <a:gd name="T65" fmla="*/ 7653 h 8064"/>
              <a:gd name="T66" fmla="*/ 12783 w 23040"/>
              <a:gd name="T67" fmla="*/ 7682 h 8064"/>
              <a:gd name="T68" fmla="*/ 12748 w 23040"/>
              <a:gd name="T69" fmla="*/ 7711 h 8064"/>
              <a:gd name="T70" fmla="*/ 12712 w 23040"/>
              <a:gd name="T71" fmla="*/ 7738 h 8064"/>
              <a:gd name="T72" fmla="*/ 12676 w 23040"/>
              <a:gd name="T73" fmla="*/ 7764 h 8064"/>
              <a:gd name="T74" fmla="*/ 12640 w 23040"/>
              <a:gd name="T75" fmla="*/ 7790 h 8064"/>
              <a:gd name="T76" fmla="*/ 12603 w 23040"/>
              <a:gd name="T77" fmla="*/ 7813 h 8064"/>
              <a:gd name="T78" fmla="*/ 12565 w 23040"/>
              <a:gd name="T79" fmla="*/ 7836 h 8064"/>
              <a:gd name="T80" fmla="*/ 12527 w 23040"/>
              <a:gd name="T81" fmla="*/ 7859 h 8064"/>
              <a:gd name="T82" fmla="*/ 12488 w 23040"/>
              <a:gd name="T83" fmla="*/ 7880 h 8064"/>
              <a:gd name="T84" fmla="*/ 12449 w 23040"/>
              <a:gd name="T85" fmla="*/ 7900 h 8064"/>
              <a:gd name="T86" fmla="*/ 12408 w 23040"/>
              <a:gd name="T87" fmla="*/ 7918 h 8064"/>
              <a:gd name="T88" fmla="*/ 12368 w 23040"/>
              <a:gd name="T89" fmla="*/ 7936 h 8064"/>
              <a:gd name="T90" fmla="*/ 12328 w 23040"/>
              <a:gd name="T91" fmla="*/ 7952 h 8064"/>
              <a:gd name="T92" fmla="*/ 12286 w 23040"/>
              <a:gd name="T93" fmla="*/ 7967 h 8064"/>
              <a:gd name="T94" fmla="*/ 12244 w 23040"/>
              <a:gd name="T95" fmla="*/ 7982 h 8064"/>
              <a:gd name="T96" fmla="*/ 12203 w 23040"/>
              <a:gd name="T97" fmla="*/ 7995 h 8064"/>
              <a:gd name="T98" fmla="*/ 12159 w 23040"/>
              <a:gd name="T99" fmla="*/ 8006 h 8064"/>
              <a:gd name="T100" fmla="*/ 12116 w 23040"/>
              <a:gd name="T101" fmla="*/ 8018 h 8064"/>
              <a:gd name="T102" fmla="*/ 12073 w 23040"/>
              <a:gd name="T103" fmla="*/ 8027 h 8064"/>
              <a:gd name="T104" fmla="*/ 12028 w 23040"/>
              <a:gd name="T105" fmla="*/ 8035 h 8064"/>
              <a:gd name="T106" fmla="*/ 11984 w 23040"/>
              <a:gd name="T107" fmla="*/ 8044 h 8064"/>
              <a:gd name="T108" fmla="*/ 11938 w 23040"/>
              <a:gd name="T109" fmla="*/ 8050 h 8064"/>
              <a:gd name="T110" fmla="*/ 11893 w 23040"/>
              <a:gd name="T111" fmla="*/ 8055 h 8064"/>
              <a:gd name="T112" fmla="*/ 11847 w 23040"/>
              <a:gd name="T113" fmla="*/ 8058 h 8064"/>
              <a:gd name="T114" fmla="*/ 11801 w 23040"/>
              <a:gd name="T115" fmla="*/ 8061 h 8064"/>
              <a:gd name="T116" fmla="*/ 11753 w 23040"/>
              <a:gd name="T117" fmla="*/ 8064 h 8064"/>
              <a:gd name="T118" fmla="*/ 11706 w 23040"/>
              <a:gd name="T119" fmla="*/ 8064 h 8064"/>
              <a:gd name="T120" fmla="*/ 0 w 23040"/>
              <a:gd name="T121" fmla="*/ 8064 h 8064"/>
              <a:gd name="T122" fmla="*/ 0 w 23040"/>
              <a:gd name="T123" fmla="*/ 0 h 80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040" h="8063">
                <a:moveTo>
                  <a:pt x="0" y="0"/>
                </a:moveTo>
                <a:lnTo>
                  <a:pt x="23040" y="0"/>
                </a:lnTo>
                <a:lnTo>
                  <a:pt x="23040" y="7142"/>
                </a:lnTo>
                <a:lnTo>
                  <a:pt x="13746" y="7142"/>
                </a:lnTo>
                <a:lnTo>
                  <a:pt x="13690" y="7143"/>
                </a:lnTo>
                <a:lnTo>
                  <a:pt x="13634" y="7148"/>
                </a:lnTo>
                <a:lnTo>
                  <a:pt x="13581" y="7155"/>
                </a:lnTo>
                <a:lnTo>
                  <a:pt x="13527" y="7165"/>
                </a:lnTo>
                <a:lnTo>
                  <a:pt x="13500" y="7171"/>
                </a:lnTo>
                <a:lnTo>
                  <a:pt x="13474" y="7176"/>
                </a:lnTo>
                <a:lnTo>
                  <a:pt x="13448" y="7184"/>
                </a:lnTo>
                <a:lnTo>
                  <a:pt x="13424" y="7192"/>
                </a:lnTo>
                <a:lnTo>
                  <a:pt x="13398" y="7201"/>
                </a:lnTo>
                <a:lnTo>
                  <a:pt x="13373" y="7210"/>
                </a:lnTo>
                <a:lnTo>
                  <a:pt x="13349" y="7220"/>
                </a:lnTo>
                <a:lnTo>
                  <a:pt x="13324" y="7230"/>
                </a:lnTo>
                <a:lnTo>
                  <a:pt x="13300" y="7241"/>
                </a:lnTo>
                <a:lnTo>
                  <a:pt x="13277" y="7253"/>
                </a:lnTo>
                <a:lnTo>
                  <a:pt x="13254" y="7266"/>
                </a:lnTo>
                <a:lnTo>
                  <a:pt x="13231" y="7279"/>
                </a:lnTo>
                <a:lnTo>
                  <a:pt x="13208" y="7293"/>
                </a:lnTo>
                <a:lnTo>
                  <a:pt x="13186" y="7308"/>
                </a:lnTo>
                <a:lnTo>
                  <a:pt x="13163" y="7323"/>
                </a:lnTo>
                <a:lnTo>
                  <a:pt x="13141" y="7339"/>
                </a:lnTo>
                <a:lnTo>
                  <a:pt x="13100" y="7372"/>
                </a:lnTo>
                <a:lnTo>
                  <a:pt x="13058" y="7410"/>
                </a:lnTo>
                <a:lnTo>
                  <a:pt x="13018" y="7449"/>
                </a:lnTo>
                <a:lnTo>
                  <a:pt x="12980" y="7489"/>
                </a:lnTo>
                <a:lnTo>
                  <a:pt x="12948" y="7525"/>
                </a:lnTo>
                <a:lnTo>
                  <a:pt x="12917" y="7558"/>
                </a:lnTo>
                <a:lnTo>
                  <a:pt x="12884" y="7591"/>
                </a:lnTo>
                <a:lnTo>
                  <a:pt x="12851" y="7623"/>
                </a:lnTo>
                <a:lnTo>
                  <a:pt x="12817" y="7653"/>
                </a:lnTo>
                <a:lnTo>
                  <a:pt x="12783" y="7682"/>
                </a:lnTo>
                <a:lnTo>
                  <a:pt x="12748" y="7711"/>
                </a:lnTo>
                <a:lnTo>
                  <a:pt x="12712" y="7738"/>
                </a:lnTo>
                <a:lnTo>
                  <a:pt x="12676" y="7764"/>
                </a:lnTo>
                <a:lnTo>
                  <a:pt x="12640" y="7790"/>
                </a:lnTo>
                <a:lnTo>
                  <a:pt x="12603" y="7813"/>
                </a:lnTo>
                <a:lnTo>
                  <a:pt x="12565" y="7836"/>
                </a:lnTo>
                <a:lnTo>
                  <a:pt x="12527" y="7859"/>
                </a:lnTo>
                <a:lnTo>
                  <a:pt x="12488" y="7880"/>
                </a:lnTo>
                <a:lnTo>
                  <a:pt x="12449" y="7900"/>
                </a:lnTo>
                <a:lnTo>
                  <a:pt x="12408" y="7918"/>
                </a:lnTo>
                <a:lnTo>
                  <a:pt x="12368" y="7936"/>
                </a:lnTo>
                <a:lnTo>
                  <a:pt x="12328" y="7952"/>
                </a:lnTo>
                <a:lnTo>
                  <a:pt x="12286" y="7967"/>
                </a:lnTo>
                <a:lnTo>
                  <a:pt x="12244" y="7982"/>
                </a:lnTo>
                <a:lnTo>
                  <a:pt x="12203" y="7995"/>
                </a:lnTo>
                <a:lnTo>
                  <a:pt x="12159" y="8006"/>
                </a:lnTo>
                <a:lnTo>
                  <a:pt x="12116" y="8018"/>
                </a:lnTo>
                <a:lnTo>
                  <a:pt x="12073" y="8027"/>
                </a:lnTo>
                <a:lnTo>
                  <a:pt x="12028" y="8035"/>
                </a:lnTo>
                <a:lnTo>
                  <a:pt x="11984" y="8044"/>
                </a:lnTo>
                <a:lnTo>
                  <a:pt x="11938" y="8050"/>
                </a:lnTo>
                <a:lnTo>
                  <a:pt x="11893" y="8055"/>
                </a:lnTo>
                <a:lnTo>
                  <a:pt x="11847" y="8058"/>
                </a:lnTo>
                <a:lnTo>
                  <a:pt x="11801" y="8061"/>
                </a:lnTo>
                <a:lnTo>
                  <a:pt x="11753" y="8064"/>
                </a:lnTo>
                <a:lnTo>
                  <a:pt x="11706" y="8064"/>
                </a:lnTo>
                <a:lnTo>
                  <a:pt x="0" y="8064"/>
                </a:lnTo>
                <a:lnTo>
                  <a:pt x="0" y="0"/>
                </a:lnTo>
                <a:close/>
              </a:path>
            </a:pathLst>
          </a:custGeom>
          <a:solidFill>
            <a:schemeClr val="bg1">
              <a:lumMod val="8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5"/>
          <p:cNvSpPr/>
          <p:nvPr userDrawn="1">
            <p:custDataLst>
              <p:tags r:id="rId8"/>
            </p:custDataLst>
          </p:nvPr>
        </p:nvSpPr>
        <p:spPr bwMode="auto">
          <a:xfrm>
            <a:off x="0" y="0"/>
            <a:ext cx="12192000" cy="4267200"/>
          </a:xfrm>
          <a:custGeom>
            <a:gdLst>
              <a:gd name="T0" fmla="*/ 0 w 23040"/>
              <a:gd name="T1" fmla="*/ 0 h 8064"/>
              <a:gd name="T2" fmla="*/ 23040 w 23040"/>
              <a:gd name="T3" fmla="*/ 0 h 8064"/>
              <a:gd name="T4" fmla="*/ 23040 w 23040"/>
              <a:gd name="T5" fmla="*/ 7142 h 8064"/>
              <a:gd name="T6" fmla="*/ 13746 w 23040"/>
              <a:gd name="T7" fmla="*/ 7142 h 8064"/>
              <a:gd name="T8" fmla="*/ 13690 w 23040"/>
              <a:gd name="T9" fmla="*/ 7143 h 8064"/>
              <a:gd name="T10" fmla="*/ 13634 w 23040"/>
              <a:gd name="T11" fmla="*/ 7148 h 8064"/>
              <a:gd name="T12" fmla="*/ 13581 w 23040"/>
              <a:gd name="T13" fmla="*/ 7155 h 8064"/>
              <a:gd name="T14" fmla="*/ 13527 w 23040"/>
              <a:gd name="T15" fmla="*/ 7165 h 8064"/>
              <a:gd name="T16" fmla="*/ 13500 w 23040"/>
              <a:gd name="T17" fmla="*/ 7171 h 8064"/>
              <a:gd name="T18" fmla="*/ 13474 w 23040"/>
              <a:gd name="T19" fmla="*/ 7176 h 8064"/>
              <a:gd name="T20" fmla="*/ 13448 w 23040"/>
              <a:gd name="T21" fmla="*/ 7184 h 8064"/>
              <a:gd name="T22" fmla="*/ 13424 w 23040"/>
              <a:gd name="T23" fmla="*/ 7192 h 8064"/>
              <a:gd name="T24" fmla="*/ 13398 w 23040"/>
              <a:gd name="T25" fmla="*/ 7201 h 8064"/>
              <a:gd name="T26" fmla="*/ 13373 w 23040"/>
              <a:gd name="T27" fmla="*/ 7210 h 8064"/>
              <a:gd name="T28" fmla="*/ 13349 w 23040"/>
              <a:gd name="T29" fmla="*/ 7220 h 8064"/>
              <a:gd name="T30" fmla="*/ 13324 w 23040"/>
              <a:gd name="T31" fmla="*/ 7230 h 8064"/>
              <a:gd name="T32" fmla="*/ 13300 w 23040"/>
              <a:gd name="T33" fmla="*/ 7241 h 8064"/>
              <a:gd name="T34" fmla="*/ 13277 w 23040"/>
              <a:gd name="T35" fmla="*/ 7253 h 8064"/>
              <a:gd name="T36" fmla="*/ 13254 w 23040"/>
              <a:gd name="T37" fmla="*/ 7266 h 8064"/>
              <a:gd name="T38" fmla="*/ 13231 w 23040"/>
              <a:gd name="T39" fmla="*/ 7279 h 8064"/>
              <a:gd name="T40" fmla="*/ 13208 w 23040"/>
              <a:gd name="T41" fmla="*/ 7293 h 8064"/>
              <a:gd name="T42" fmla="*/ 13186 w 23040"/>
              <a:gd name="T43" fmla="*/ 7308 h 8064"/>
              <a:gd name="T44" fmla="*/ 13163 w 23040"/>
              <a:gd name="T45" fmla="*/ 7323 h 8064"/>
              <a:gd name="T46" fmla="*/ 13141 w 23040"/>
              <a:gd name="T47" fmla="*/ 7339 h 8064"/>
              <a:gd name="T48" fmla="*/ 13100 w 23040"/>
              <a:gd name="T49" fmla="*/ 7372 h 8064"/>
              <a:gd name="T50" fmla="*/ 13058 w 23040"/>
              <a:gd name="T51" fmla="*/ 7410 h 8064"/>
              <a:gd name="T52" fmla="*/ 13018 w 23040"/>
              <a:gd name="T53" fmla="*/ 7449 h 8064"/>
              <a:gd name="T54" fmla="*/ 12980 w 23040"/>
              <a:gd name="T55" fmla="*/ 7489 h 8064"/>
              <a:gd name="T56" fmla="*/ 12948 w 23040"/>
              <a:gd name="T57" fmla="*/ 7525 h 8064"/>
              <a:gd name="T58" fmla="*/ 12917 w 23040"/>
              <a:gd name="T59" fmla="*/ 7558 h 8064"/>
              <a:gd name="T60" fmla="*/ 12884 w 23040"/>
              <a:gd name="T61" fmla="*/ 7591 h 8064"/>
              <a:gd name="T62" fmla="*/ 12851 w 23040"/>
              <a:gd name="T63" fmla="*/ 7623 h 8064"/>
              <a:gd name="T64" fmla="*/ 12817 w 23040"/>
              <a:gd name="T65" fmla="*/ 7653 h 8064"/>
              <a:gd name="T66" fmla="*/ 12783 w 23040"/>
              <a:gd name="T67" fmla="*/ 7682 h 8064"/>
              <a:gd name="T68" fmla="*/ 12748 w 23040"/>
              <a:gd name="T69" fmla="*/ 7711 h 8064"/>
              <a:gd name="T70" fmla="*/ 12712 w 23040"/>
              <a:gd name="T71" fmla="*/ 7738 h 8064"/>
              <a:gd name="T72" fmla="*/ 12676 w 23040"/>
              <a:gd name="T73" fmla="*/ 7764 h 8064"/>
              <a:gd name="T74" fmla="*/ 12640 w 23040"/>
              <a:gd name="T75" fmla="*/ 7790 h 8064"/>
              <a:gd name="T76" fmla="*/ 12603 w 23040"/>
              <a:gd name="T77" fmla="*/ 7813 h 8064"/>
              <a:gd name="T78" fmla="*/ 12565 w 23040"/>
              <a:gd name="T79" fmla="*/ 7836 h 8064"/>
              <a:gd name="T80" fmla="*/ 12527 w 23040"/>
              <a:gd name="T81" fmla="*/ 7859 h 8064"/>
              <a:gd name="T82" fmla="*/ 12488 w 23040"/>
              <a:gd name="T83" fmla="*/ 7880 h 8064"/>
              <a:gd name="T84" fmla="*/ 12449 w 23040"/>
              <a:gd name="T85" fmla="*/ 7900 h 8064"/>
              <a:gd name="T86" fmla="*/ 12408 w 23040"/>
              <a:gd name="T87" fmla="*/ 7918 h 8064"/>
              <a:gd name="T88" fmla="*/ 12368 w 23040"/>
              <a:gd name="T89" fmla="*/ 7936 h 8064"/>
              <a:gd name="T90" fmla="*/ 12328 w 23040"/>
              <a:gd name="T91" fmla="*/ 7952 h 8064"/>
              <a:gd name="T92" fmla="*/ 12286 w 23040"/>
              <a:gd name="T93" fmla="*/ 7967 h 8064"/>
              <a:gd name="T94" fmla="*/ 12244 w 23040"/>
              <a:gd name="T95" fmla="*/ 7982 h 8064"/>
              <a:gd name="T96" fmla="*/ 12203 w 23040"/>
              <a:gd name="T97" fmla="*/ 7995 h 8064"/>
              <a:gd name="T98" fmla="*/ 12159 w 23040"/>
              <a:gd name="T99" fmla="*/ 8006 h 8064"/>
              <a:gd name="T100" fmla="*/ 12116 w 23040"/>
              <a:gd name="T101" fmla="*/ 8018 h 8064"/>
              <a:gd name="T102" fmla="*/ 12073 w 23040"/>
              <a:gd name="T103" fmla="*/ 8027 h 8064"/>
              <a:gd name="T104" fmla="*/ 12028 w 23040"/>
              <a:gd name="T105" fmla="*/ 8035 h 8064"/>
              <a:gd name="T106" fmla="*/ 11984 w 23040"/>
              <a:gd name="T107" fmla="*/ 8044 h 8064"/>
              <a:gd name="T108" fmla="*/ 11938 w 23040"/>
              <a:gd name="T109" fmla="*/ 8050 h 8064"/>
              <a:gd name="T110" fmla="*/ 11893 w 23040"/>
              <a:gd name="T111" fmla="*/ 8055 h 8064"/>
              <a:gd name="T112" fmla="*/ 11847 w 23040"/>
              <a:gd name="T113" fmla="*/ 8058 h 8064"/>
              <a:gd name="T114" fmla="*/ 11801 w 23040"/>
              <a:gd name="T115" fmla="*/ 8061 h 8064"/>
              <a:gd name="T116" fmla="*/ 11753 w 23040"/>
              <a:gd name="T117" fmla="*/ 8064 h 8064"/>
              <a:gd name="T118" fmla="*/ 11706 w 23040"/>
              <a:gd name="T119" fmla="*/ 8064 h 8064"/>
              <a:gd name="T120" fmla="*/ 0 w 23040"/>
              <a:gd name="T121" fmla="*/ 8064 h 8064"/>
              <a:gd name="T122" fmla="*/ 0 w 23040"/>
              <a:gd name="T123" fmla="*/ 0 h 80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040" h="8063">
                <a:moveTo>
                  <a:pt x="0" y="0"/>
                </a:moveTo>
                <a:lnTo>
                  <a:pt x="23040" y="0"/>
                </a:lnTo>
                <a:lnTo>
                  <a:pt x="23040" y="7142"/>
                </a:lnTo>
                <a:lnTo>
                  <a:pt x="13746" y="7142"/>
                </a:lnTo>
                <a:lnTo>
                  <a:pt x="13690" y="7143"/>
                </a:lnTo>
                <a:lnTo>
                  <a:pt x="13634" y="7148"/>
                </a:lnTo>
                <a:lnTo>
                  <a:pt x="13581" y="7155"/>
                </a:lnTo>
                <a:lnTo>
                  <a:pt x="13527" y="7165"/>
                </a:lnTo>
                <a:lnTo>
                  <a:pt x="13500" y="7171"/>
                </a:lnTo>
                <a:lnTo>
                  <a:pt x="13474" y="7176"/>
                </a:lnTo>
                <a:lnTo>
                  <a:pt x="13448" y="7184"/>
                </a:lnTo>
                <a:lnTo>
                  <a:pt x="13424" y="7192"/>
                </a:lnTo>
                <a:lnTo>
                  <a:pt x="13398" y="7201"/>
                </a:lnTo>
                <a:lnTo>
                  <a:pt x="13373" y="7210"/>
                </a:lnTo>
                <a:lnTo>
                  <a:pt x="13349" y="7220"/>
                </a:lnTo>
                <a:lnTo>
                  <a:pt x="13324" y="7230"/>
                </a:lnTo>
                <a:lnTo>
                  <a:pt x="13300" y="7241"/>
                </a:lnTo>
                <a:lnTo>
                  <a:pt x="13277" y="7253"/>
                </a:lnTo>
                <a:lnTo>
                  <a:pt x="13254" y="7266"/>
                </a:lnTo>
                <a:lnTo>
                  <a:pt x="13231" y="7279"/>
                </a:lnTo>
                <a:lnTo>
                  <a:pt x="13208" y="7293"/>
                </a:lnTo>
                <a:lnTo>
                  <a:pt x="13186" y="7308"/>
                </a:lnTo>
                <a:lnTo>
                  <a:pt x="13163" y="7323"/>
                </a:lnTo>
                <a:lnTo>
                  <a:pt x="13141" y="7339"/>
                </a:lnTo>
                <a:lnTo>
                  <a:pt x="13100" y="7372"/>
                </a:lnTo>
                <a:lnTo>
                  <a:pt x="13058" y="7410"/>
                </a:lnTo>
                <a:lnTo>
                  <a:pt x="13018" y="7449"/>
                </a:lnTo>
                <a:lnTo>
                  <a:pt x="12980" y="7489"/>
                </a:lnTo>
                <a:lnTo>
                  <a:pt x="12948" y="7525"/>
                </a:lnTo>
                <a:lnTo>
                  <a:pt x="12917" y="7558"/>
                </a:lnTo>
                <a:lnTo>
                  <a:pt x="12884" y="7591"/>
                </a:lnTo>
                <a:lnTo>
                  <a:pt x="12851" y="7623"/>
                </a:lnTo>
                <a:lnTo>
                  <a:pt x="12817" y="7653"/>
                </a:lnTo>
                <a:lnTo>
                  <a:pt x="12783" y="7682"/>
                </a:lnTo>
                <a:lnTo>
                  <a:pt x="12748" y="7711"/>
                </a:lnTo>
                <a:lnTo>
                  <a:pt x="12712" y="7738"/>
                </a:lnTo>
                <a:lnTo>
                  <a:pt x="12676" y="7764"/>
                </a:lnTo>
                <a:lnTo>
                  <a:pt x="12640" y="7790"/>
                </a:lnTo>
                <a:lnTo>
                  <a:pt x="12603" y="7813"/>
                </a:lnTo>
                <a:lnTo>
                  <a:pt x="12565" y="7836"/>
                </a:lnTo>
                <a:lnTo>
                  <a:pt x="12527" y="7859"/>
                </a:lnTo>
                <a:lnTo>
                  <a:pt x="12488" y="7880"/>
                </a:lnTo>
                <a:lnTo>
                  <a:pt x="12449" y="7900"/>
                </a:lnTo>
                <a:lnTo>
                  <a:pt x="12408" y="7918"/>
                </a:lnTo>
                <a:lnTo>
                  <a:pt x="12368" y="7936"/>
                </a:lnTo>
                <a:lnTo>
                  <a:pt x="12328" y="7952"/>
                </a:lnTo>
                <a:lnTo>
                  <a:pt x="12286" y="7967"/>
                </a:lnTo>
                <a:lnTo>
                  <a:pt x="12244" y="7982"/>
                </a:lnTo>
                <a:lnTo>
                  <a:pt x="12203" y="7995"/>
                </a:lnTo>
                <a:lnTo>
                  <a:pt x="12159" y="8006"/>
                </a:lnTo>
                <a:lnTo>
                  <a:pt x="12116" y="8018"/>
                </a:lnTo>
                <a:lnTo>
                  <a:pt x="12073" y="8027"/>
                </a:lnTo>
                <a:lnTo>
                  <a:pt x="12028" y="8035"/>
                </a:lnTo>
                <a:lnTo>
                  <a:pt x="11984" y="8044"/>
                </a:lnTo>
                <a:lnTo>
                  <a:pt x="11938" y="8050"/>
                </a:lnTo>
                <a:lnTo>
                  <a:pt x="11893" y="8055"/>
                </a:lnTo>
                <a:lnTo>
                  <a:pt x="11847" y="8058"/>
                </a:lnTo>
                <a:lnTo>
                  <a:pt x="11801" y="8061"/>
                </a:lnTo>
                <a:lnTo>
                  <a:pt x="11753" y="8064"/>
                </a:lnTo>
                <a:lnTo>
                  <a:pt x="11706" y="8064"/>
                </a:lnTo>
                <a:lnTo>
                  <a:pt x="0" y="8064"/>
                </a:lnTo>
                <a:lnTo>
                  <a:pt x="0" y="0"/>
                </a:lnTo>
                <a:close/>
              </a:path>
            </a:pathLst>
          </a:custGeom>
          <a:solidFill>
            <a:srgbClr val="E5011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5"/>
            </p:custDataLst>
          </p:nvPr>
        </p:nvSpPr>
        <p:spPr/>
        <p:txBody>
          <a:bodyPr/>
          <a:lstStyle/>
          <a:p>
            <a:fld id="{07DD7863-7BD7-481C-A3B1-05ADD35A3E37}"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B93B0D7C-BD9B-42FA-B8A0-181E944F5DD0}"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7"/>
            </p:custDataLst>
          </p:nvPr>
        </p:nvSpPr>
        <p:spPr/>
        <p:txBody>
          <a:bodyPr/>
          <a:lstStyle/>
          <a:p>
            <a:fld id="{07DD7863-7BD7-481C-A3B1-05ADD35A3E37}"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B93B0D7C-BD9B-42FA-B8A0-181E944F5DD0}"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07DD7863-7BD7-481C-A3B1-05ADD35A3E37}"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B93B0D7C-BD9B-42FA-B8A0-181E944F5DD0}" type="slidenum">
              <a:rPr lang="zh-CN" altLang="en-US" smtClean="0"/>
              <a:t/>
            </a:fld>
            <a:endParaRPr lang="zh-CN" altLang="en-US"/>
          </a:p>
        </p:txBody>
      </p:sp>
      <p:sp>
        <p:nvSpPr>
          <p:cNvPr id="6" name="矩形 5"/>
          <p:cNvSpPr/>
          <p:nvPr userDrawn="1">
            <p:custDataLst>
              <p:tags r:id="rId6"/>
            </p:custDataLst>
          </p:nvPr>
        </p:nvSpPr>
        <p:spPr>
          <a:xfrm>
            <a:off x="0" y="0"/>
            <a:ext cx="12192000" cy="6858000"/>
          </a:xfrm>
          <a:prstGeom prst="rect">
            <a:avLst/>
          </a:prstGeom>
          <a:gradFill>
            <a:gsLst>
              <a:gs pos="95000">
                <a:srgbClr val="EEEEEE"/>
              </a:gs>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7"/>
            </p:custDataLst>
          </p:nvPr>
        </p:nvSpPr>
        <p:spPr>
          <a:xfrm>
            <a:off x="0" y="6140900"/>
            <a:ext cx="12192000" cy="717101"/>
          </a:xfrm>
          <a:custGeom>
            <a:gdLst>
              <a:gd name="connsiteX0" fmla="*/ 7645062 w 12192000"/>
              <a:gd name="connsiteY0" fmla="*/ 0 h 717101"/>
              <a:gd name="connsiteX1" fmla="*/ 7676897 w 12192000"/>
              <a:gd name="connsiteY1" fmla="*/ 0 h 717101"/>
              <a:gd name="connsiteX2" fmla="*/ 12192000 w 12192000"/>
              <a:gd name="connsiteY2" fmla="*/ 0 h 717101"/>
              <a:gd name="connsiteX3" fmla="*/ 12192000 w 12192000"/>
              <a:gd name="connsiteY3" fmla="*/ 717101 h 717101"/>
              <a:gd name="connsiteX4" fmla="*/ 0 w 12192000"/>
              <a:gd name="connsiteY4" fmla="*/ 717101 h 717101"/>
              <a:gd name="connsiteX5" fmla="*/ 0 w 12192000"/>
              <a:gd name="connsiteY5" fmla="*/ 617524 h 717101"/>
              <a:gd name="connsiteX6" fmla="*/ 6295136 w 12192000"/>
              <a:gd name="connsiteY6" fmla="*/ 617524 h 717101"/>
              <a:gd name="connsiteX7" fmla="*/ 6333067 w 12192000"/>
              <a:gd name="connsiteY7" fmla="*/ 616854 h 717101"/>
              <a:gd name="connsiteX8" fmla="*/ 6370997 w 12192000"/>
              <a:gd name="connsiteY8" fmla="*/ 613505 h 717101"/>
              <a:gd name="connsiteX9" fmla="*/ 6406896 w 12192000"/>
              <a:gd name="connsiteY9" fmla="*/ 608817 h 717101"/>
              <a:gd name="connsiteX10" fmla="*/ 6443473 w 12192000"/>
              <a:gd name="connsiteY10" fmla="*/ 602119 h 717101"/>
              <a:gd name="connsiteX11" fmla="*/ 6461760 w 12192000"/>
              <a:gd name="connsiteY11" fmla="*/ 598101 h 717101"/>
              <a:gd name="connsiteX12" fmla="*/ 6479372 w 12192000"/>
              <a:gd name="connsiteY12" fmla="*/ 594752 h 717101"/>
              <a:gd name="connsiteX13" fmla="*/ 6496982 w 12192000"/>
              <a:gd name="connsiteY13" fmla="*/ 589394 h 717101"/>
              <a:gd name="connsiteX14" fmla="*/ 6513238 w 12192000"/>
              <a:gd name="connsiteY14" fmla="*/ 584036 h 717101"/>
              <a:gd name="connsiteX15" fmla="*/ 6530849 w 12192000"/>
              <a:gd name="connsiteY15" fmla="*/ 578008 h 717101"/>
              <a:gd name="connsiteX16" fmla="*/ 6547782 w 12192000"/>
              <a:gd name="connsiteY16" fmla="*/ 571980 h 717101"/>
              <a:gd name="connsiteX17" fmla="*/ 6564037 w 12192000"/>
              <a:gd name="connsiteY17" fmla="*/ 565282 h 717101"/>
              <a:gd name="connsiteX18" fmla="*/ 6580972 w 12192000"/>
              <a:gd name="connsiteY18" fmla="*/ 558585 h 717101"/>
              <a:gd name="connsiteX19" fmla="*/ 6597228 w 12192000"/>
              <a:gd name="connsiteY19" fmla="*/ 551217 h 717101"/>
              <a:gd name="connsiteX20" fmla="*/ 6612805 w 12192000"/>
              <a:gd name="connsiteY20" fmla="*/ 543180 h 717101"/>
              <a:gd name="connsiteX21" fmla="*/ 6628384 w 12192000"/>
              <a:gd name="connsiteY21" fmla="*/ 534473 h 717101"/>
              <a:gd name="connsiteX22" fmla="*/ 6643964 w 12192000"/>
              <a:gd name="connsiteY22" fmla="*/ 525766 h 717101"/>
              <a:gd name="connsiteX23" fmla="*/ 6659541 w 12192000"/>
              <a:gd name="connsiteY23" fmla="*/ 516389 h 717101"/>
              <a:gd name="connsiteX24" fmla="*/ 6674444 w 12192000"/>
              <a:gd name="connsiteY24" fmla="*/ 506343 h 717101"/>
              <a:gd name="connsiteX25" fmla="*/ 6690021 w 12192000"/>
              <a:gd name="connsiteY25" fmla="*/ 496296 h 717101"/>
              <a:gd name="connsiteX26" fmla="*/ 6704924 w 12192000"/>
              <a:gd name="connsiteY26" fmla="*/ 485580 h 717101"/>
              <a:gd name="connsiteX27" fmla="*/ 6732693 w 12192000"/>
              <a:gd name="connsiteY27" fmla="*/ 463478 h 717101"/>
              <a:gd name="connsiteX28" fmla="*/ 6761142 w 12192000"/>
              <a:gd name="connsiteY28" fmla="*/ 438027 h 717101"/>
              <a:gd name="connsiteX29" fmla="*/ 6788235 w 12192000"/>
              <a:gd name="connsiteY29" fmla="*/ 411906 h 717101"/>
              <a:gd name="connsiteX30" fmla="*/ 6813973 w 12192000"/>
              <a:gd name="connsiteY30" fmla="*/ 385115 h 717101"/>
              <a:gd name="connsiteX31" fmla="*/ 6835649 w 12192000"/>
              <a:gd name="connsiteY31" fmla="*/ 361004 h 717101"/>
              <a:gd name="connsiteX32" fmla="*/ 6856645 w 12192000"/>
              <a:gd name="connsiteY32" fmla="*/ 338902 h 717101"/>
              <a:gd name="connsiteX33" fmla="*/ 6878998 w 12192000"/>
              <a:gd name="connsiteY33" fmla="*/ 316799 h 717101"/>
              <a:gd name="connsiteX34" fmla="*/ 6901349 w 12192000"/>
              <a:gd name="connsiteY34" fmla="*/ 295367 h 717101"/>
              <a:gd name="connsiteX35" fmla="*/ 6924379 w 12192000"/>
              <a:gd name="connsiteY35" fmla="*/ 275274 h 717101"/>
              <a:gd name="connsiteX36" fmla="*/ 6947409 w 12192000"/>
              <a:gd name="connsiteY36" fmla="*/ 255851 h 717101"/>
              <a:gd name="connsiteX37" fmla="*/ 6971115 w 12192000"/>
              <a:gd name="connsiteY37" fmla="*/ 236427 h 717101"/>
              <a:gd name="connsiteX38" fmla="*/ 6995500 w 12192000"/>
              <a:gd name="connsiteY38" fmla="*/ 218344 h 717101"/>
              <a:gd name="connsiteX39" fmla="*/ 7019883 w 12192000"/>
              <a:gd name="connsiteY39" fmla="*/ 200930 h 717101"/>
              <a:gd name="connsiteX40" fmla="*/ 7044267 w 12192000"/>
              <a:gd name="connsiteY40" fmla="*/ 183516 h 717101"/>
              <a:gd name="connsiteX41" fmla="*/ 7069329 w 12192000"/>
              <a:gd name="connsiteY41" fmla="*/ 168111 h 717101"/>
              <a:gd name="connsiteX42" fmla="*/ 7095067 w 12192000"/>
              <a:gd name="connsiteY42" fmla="*/ 152707 h 717101"/>
              <a:gd name="connsiteX43" fmla="*/ 7120805 w 12192000"/>
              <a:gd name="connsiteY43" fmla="*/ 137302 h 717101"/>
              <a:gd name="connsiteX44" fmla="*/ 7147221 w 12192000"/>
              <a:gd name="connsiteY44" fmla="*/ 123237 h 717101"/>
              <a:gd name="connsiteX45" fmla="*/ 7173637 w 12192000"/>
              <a:gd name="connsiteY45" fmla="*/ 109842 h 717101"/>
              <a:gd name="connsiteX46" fmla="*/ 7201409 w 12192000"/>
              <a:gd name="connsiteY46" fmla="*/ 97786 h 717101"/>
              <a:gd name="connsiteX47" fmla="*/ 7228502 w 12192000"/>
              <a:gd name="connsiteY47" fmla="*/ 85730 h 717101"/>
              <a:gd name="connsiteX48" fmla="*/ 7255595 w 12192000"/>
              <a:gd name="connsiteY48" fmla="*/ 75014 h 717101"/>
              <a:gd name="connsiteX49" fmla="*/ 7284043 w 12192000"/>
              <a:gd name="connsiteY49" fmla="*/ 64968 h 717101"/>
              <a:gd name="connsiteX50" fmla="*/ 7312491 w 12192000"/>
              <a:gd name="connsiteY50" fmla="*/ 54921 h 717101"/>
              <a:gd name="connsiteX51" fmla="*/ 7340262 w 12192000"/>
              <a:gd name="connsiteY51" fmla="*/ 46214 h 717101"/>
              <a:gd name="connsiteX52" fmla="*/ 7370065 w 12192000"/>
              <a:gd name="connsiteY52" fmla="*/ 38847 h 717101"/>
              <a:gd name="connsiteX53" fmla="*/ 7399190 w 12192000"/>
              <a:gd name="connsiteY53" fmla="*/ 30809 h 717101"/>
              <a:gd name="connsiteX54" fmla="*/ 7428315 w 12192000"/>
              <a:gd name="connsiteY54" fmla="*/ 24782 h 717101"/>
              <a:gd name="connsiteX55" fmla="*/ 7458795 w 12192000"/>
              <a:gd name="connsiteY55" fmla="*/ 19423 h 717101"/>
              <a:gd name="connsiteX56" fmla="*/ 7488598 w 12192000"/>
              <a:gd name="connsiteY56" fmla="*/ 13396 h 717101"/>
              <a:gd name="connsiteX57" fmla="*/ 7519755 w 12192000"/>
              <a:gd name="connsiteY57" fmla="*/ 9377 h 717101"/>
              <a:gd name="connsiteX58" fmla="*/ 7550235 w 12192000"/>
              <a:gd name="connsiteY58" fmla="*/ 6028 h 717101"/>
              <a:gd name="connsiteX59" fmla="*/ 7581392 w 12192000"/>
              <a:gd name="connsiteY59" fmla="*/ 4019 h 717101"/>
              <a:gd name="connsiteX60" fmla="*/ 7612550 w 12192000"/>
              <a:gd name="connsiteY60" fmla="*/ 2010 h 7171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2000" h="717101">
                <a:moveTo>
                  <a:pt x="7645062" y="0"/>
                </a:moveTo>
                <a:lnTo>
                  <a:pt x="7676897" y="0"/>
                </a:lnTo>
                <a:lnTo>
                  <a:pt x="12192000" y="0"/>
                </a:lnTo>
                <a:lnTo>
                  <a:pt x="12192000" y="717101"/>
                </a:lnTo>
                <a:lnTo>
                  <a:pt x="0" y="717101"/>
                </a:lnTo>
                <a:lnTo>
                  <a:pt x="0" y="617524"/>
                </a:lnTo>
                <a:lnTo>
                  <a:pt x="6295136" y="617524"/>
                </a:lnTo>
                <a:lnTo>
                  <a:pt x="6333067" y="616854"/>
                </a:lnTo>
                <a:lnTo>
                  <a:pt x="6370997" y="613505"/>
                </a:lnTo>
                <a:lnTo>
                  <a:pt x="6406896" y="608817"/>
                </a:lnTo>
                <a:lnTo>
                  <a:pt x="6443473" y="602119"/>
                </a:lnTo>
                <a:lnTo>
                  <a:pt x="6461760" y="598101"/>
                </a:lnTo>
                <a:lnTo>
                  <a:pt x="6479372" y="594752"/>
                </a:lnTo>
                <a:lnTo>
                  <a:pt x="6496982" y="589394"/>
                </a:lnTo>
                <a:lnTo>
                  <a:pt x="6513238" y="584036"/>
                </a:lnTo>
                <a:lnTo>
                  <a:pt x="6530849" y="578008"/>
                </a:lnTo>
                <a:lnTo>
                  <a:pt x="6547782" y="571980"/>
                </a:lnTo>
                <a:lnTo>
                  <a:pt x="6564037" y="565282"/>
                </a:lnTo>
                <a:lnTo>
                  <a:pt x="6580972" y="558585"/>
                </a:lnTo>
                <a:lnTo>
                  <a:pt x="6597228" y="551217"/>
                </a:lnTo>
                <a:lnTo>
                  <a:pt x="6612805" y="543180"/>
                </a:lnTo>
                <a:lnTo>
                  <a:pt x="6628384" y="534473"/>
                </a:lnTo>
                <a:lnTo>
                  <a:pt x="6643964" y="525766"/>
                </a:lnTo>
                <a:lnTo>
                  <a:pt x="6659541" y="516389"/>
                </a:lnTo>
                <a:lnTo>
                  <a:pt x="6674444" y="506343"/>
                </a:lnTo>
                <a:lnTo>
                  <a:pt x="6690021" y="496296"/>
                </a:lnTo>
                <a:lnTo>
                  <a:pt x="6704924" y="485580"/>
                </a:lnTo>
                <a:lnTo>
                  <a:pt x="6732693" y="463478"/>
                </a:lnTo>
                <a:lnTo>
                  <a:pt x="6761142" y="438027"/>
                </a:lnTo>
                <a:lnTo>
                  <a:pt x="6788235" y="411906"/>
                </a:lnTo>
                <a:lnTo>
                  <a:pt x="6813973" y="385115"/>
                </a:lnTo>
                <a:lnTo>
                  <a:pt x="6835649" y="361004"/>
                </a:lnTo>
                <a:lnTo>
                  <a:pt x="6856645" y="338902"/>
                </a:lnTo>
                <a:lnTo>
                  <a:pt x="6878998" y="316799"/>
                </a:lnTo>
                <a:lnTo>
                  <a:pt x="6901349" y="295367"/>
                </a:lnTo>
                <a:lnTo>
                  <a:pt x="6924379" y="275274"/>
                </a:lnTo>
                <a:lnTo>
                  <a:pt x="6947409" y="255851"/>
                </a:lnTo>
                <a:lnTo>
                  <a:pt x="6971115" y="236427"/>
                </a:lnTo>
                <a:lnTo>
                  <a:pt x="6995500" y="218344"/>
                </a:lnTo>
                <a:lnTo>
                  <a:pt x="7019883" y="200930"/>
                </a:lnTo>
                <a:lnTo>
                  <a:pt x="7044267" y="183516"/>
                </a:lnTo>
                <a:lnTo>
                  <a:pt x="7069329" y="168111"/>
                </a:lnTo>
                <a:lnTo>
                  <a:pt x="7095067" y="152707"/>
                </a:lnTo>
                <a:lnTo>
                  <a:pt x="7120805" y="137302"/>
                </a:lnTo>
                <a:lnTo>
                  <a:pt x="7147221" y="123237"/>
                </a:lnTo>
                <a:lnTo>
                  <a:pt x="7173637" y="109842"/>
                </a:lnTo>
                <a:lnTo>
                  <a:pt x="7201409" y="97786"/>
                </a:lnTo>
                <a:lnTo>
                  <a:pt x="7228502" y="85730"/>
                </a:lnTo>
                <a:lnTo>
                  <a:pt x="7255595" y="75014"/>
                </a:lnTo>
                <a:lnTo>
                  <a:pt x="7284043" y="64968"/>
                </a:lnTo>
                <a:lnTo>
                  <a:pt x="7312491" y="54921"/>
                </a:lnTo>
                <a:lnTo>
                  <a:pt x="7340262" y="46214"/>
                </a:lnTo>
                <a:lnTo>
                  <a:pt x="7370065" y="38847"/>
                </a:lnTo>
                <a:lnTo>
                  <a:pt x="7399190" y="30809"/>
                </a:lnTo>
                <a:lnTo>
                  <a:pt x="7428315" y="24782"/>
                </a:lnTo>
                <a:lnTo>
                  <a:pt x="7458795" y="19423"/>
                </a:lnTo>
                <a:lnTo>
                  <a:pt x="7488598" y="13396"/>
                </a:lnTo>
                <a:lnTo>
                  <a:pt x="7519755" y="9377"/>
                </a:lnTo>
                <a:lnTo>
                  <a:pt x="7550235" y="6028"/>
                </a:lnTo>
                <a:lnTo>
                  <a:pt x="7581392" y="4019"/>
                </a:lnTo>
                <a:lnTo>
                  <a:pt x="7612550" y="2010"/>
                </a:lnTo>
                <a:close/>
              </a:path>
            </a:pathLst>
          </a:custGeom>
          <a:solidFill>
            <a:srgbClr val="E501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椭圆 10"/>
          <p:cNvSpPr/>
          <p:nvPr userDrawn="1">
            <p:custDataLst>
              <p:tags r:id="rId8"/>
            </p:custDataLst>
          </p:nvPr>
        </p:nvSpPr>
        <p:spPr>
          <a:xfrm>
            <a:off x="9071525" y="1845053"/>
            <a:ext cx="1986140" cy="1986140"/>
          </a:xfrm>
          <a:prstGeom prst="ellipse">
            <a:avLst/>
          </a:prstGeom>
          <a:solidFill>
            <a:srgbClr val="E50112">
              <a:alpha val="1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9"/>
            </p:custDataLst>
          </p:nvPr>
        </p:nvSpPr>
        <p:spPr>
          <a:xfrm>
            <a:off x="9236270" y="3902433"/>
            <a:ext cx="385042" cy="385042"/>
          </a:xfrm>
          <a:prstGeom prst="ellipse">
            <a:avLst/>
          </a:prstGeom>
          <a:solidFill>
            <a:schemeClr val="bg1">
              <a:lumMod val="75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1_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07DD7863-7BD7-481C-A3B1-05ADD35A3E37}"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B93B0D7C-BD9B-42FA-B8A0-181E944F5DD0}" type="slidenum">
              <a:rPr lang="zh-CN" altLang="en-US" smtClean="0"/>
              <a:t/>
            </a:fld>
            <a:endParaRPr lang="zh-CN" altLang="en-US"/>
          </a:p>
        </p:txBody>
      </p:sp>
      <p:sp>
        <p:nvSpPr>
          <p:cNvPr id="6" name="矩形 5"/>
          <p:cNvSpPr/>
          <p:nvPr userDrawn="1">
            <p:custDataLst>
              <p:tags r:id="rId6"/>
            </p:custDataLst>
          </p:nvPr>
        </p:nvSpPr>
        <p:spPr>
          <a:xfrm>
            <a:off x="0" y="0"/>
            <a:ext cx="12192000" cy="6858000"/>
          </a:xfrm>
          <a:prstGeom prst="rect">
            <a:avLst/>
          </a:prstGeom>
          <a:gradFill>
            <a:gsLst>
              <a:gs pos="95000">
                <a:srgbClr val="EEEEEE"/>
              </a:gs>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7"/>
            </p:custDataLst>
          </p:nvPr>
        </p:nvSpPr>
        <p:spPr>
          <a:xfrm>
            <a:off x="0" y="6140900"/>
            <a:ext cx="12192000" cy="717101"/>
          </a:xfrm>
          <a:custGeom>
            <a:gdLst>
              <a:gd name="connsiteX0" fmla="*/ 7645062 w 12192000"/>
              <a:gd name="connsiteY0" fmla="*/ 0 h 717101"/>
              <a:gd name="connsiteX1" fmla="*/ 7676897 w 12192000"/>
              <a:gd name="connsiteY1" fmla="*/ 0 h 717101"/>
              <a:gd name="connsiteX2" fmla="*/ 12192000 w 12192000"/>
              <a:gd name="connsiteY2" fmla="*/ 0 h 717101"/>
              <a:gd name="connsiteX3" fmla="*/ 12192000 w 12192000"/>
              <a:gd name="connsiteY3" fmla="*/ 717101 h 717101"/>
              <a:gd name="connsiteX4" fmla="*/ 0 w 12192000"/>
              <a:gd name="connsiteY4" fmla="*/ 717101 h 717101"/>
              <a:gd name="connsiteX5" fmla="*/ 0 w 12192000"/>
              <a:gd name="connsiteY5" fmla="*/ 617524 h 717101"/>
              <a:gd name="connsiteX6" fmla="*/ 6295136 w 12192000"/>
              <a:gd name="connsiteY6" fmla="*/ 617524 h 717101"/>
              <a:gd name="connsiteX7" fmla="*/ 6333067 w 12192000"/>
              <a:gd name="connsiteY7" fmla="*/ 616854 h 717101"/>
              <a:gd name="connsiteX8" fmla="*/ 6370997 w 12192000"/>
              <a:gd name="connsiteY8" fmla="*/ 613505 h 717101"/>
              <a:gd name="connsiteX9" fmla="*/ 6406896 w 12192000"/>
              <a:gd name="connsiteY9" fmla="*/ 608817 h 717101"/>
              <a:gd name="connsiteX10" fmla="*/ 6443473 w 12192000"/>
              <a:gd name="connsiteY10" fmla="*/ 602119 h 717101"/>
              <a:gd name="connsiteX11" fmla="*/ 6461760 w 12192000"/>
              <a:gd name="connsiteY11" fmla="*/ 598101 h 717101"/>
              <a:gd name="connsiteX12" fmla="*/ 6479372 w 12192000"/>
              <a:gd name="connsiteY12" fmla="*/ 594752 h 717101"/>
              <a:gd name="connsiteX13" fmla="*/ 6496982 w 12192000"/>
              <a:gd name="connsiteY13" fmla="*/ 589394 h 717101"/>
              <a:gd name="connsiteX14" fmla="*/ 6513238 w 12192000"/>
              <a:gd name="connsiteY14" fmla="*/ 584036 h 717101"/>
              <a:gd name="connsiteX15" fmla="*/ 6530849 w 12192000"/>
              <a:gd name="connsiteY15" fmla="*/ 578008 h 717101"/>
              <a:gd name="connsiteX16" fmla="*/ 6547782 w 12192000"/>
              <a:gd name="connsiteY16" fmla="*/ 571980 h 717101"/>
              <a:gd name="connsiteX17" fmla="*/ 6564037 w 12192000"/>
              <a:gd name="connsiteY17" fmla="*/ 565282 h 717101"/>
              <a:gd name="connsiteX18" fmla="*/ 6580972 w 12192000"/>
              <a:gd name="connsiteY18" fmla="*/ 558585 h 717101"/>
              <a:gd name="connsiteX19" fmla="*/ 6597228 w 12192000"/>
              <a:gd name="connsiteY19" fmla="*/ 551217 h 717101"/>
              <a:gd name="connsiteX20" fmla="*/ 6612805 w 12192000"/>
              <a:gd name="connsiteY20" fmla="*/ 543180 h 717101"/>
              <a:gd name="connsiteX21" fmla="*/ 6628384 w 12192000"/>
              <a:gd name="connsiteY21" fmla="*/ 534473 h 717101"/>
              <a:gd name="connsiteX22" fmla="*/ 6643964 w 12192000"/>
              <a:gd name="connsiteY22" fmla="*/ 525766 h 717101"/>
              <a:gd name="connsiteX23" fmla="*/ 6659541 w 12192000"/>
              <a:gd name="connsiteY23" fmla="*/ 516389 h 717101"/>
              <a:gd name="connsiteX24" fmla="*/ 6674444 w 12192000"/>
              <a:gd name="connsiteY24" fmla="*/ 506343 h 717101"/>
              <a:gd name="connsiteX25" fmla="*/ 6690021 w 12192000"/>
              <a:gd name="connsiteY25" fmla="*/ 496296 h 717101"/>
              <a:gd name="connsiteX26" fmla="*/ 6704924 w 12192000"/>
              <a:gd name="connsiteY26" fmla="*/ 485580 h 717101"/>
              <a:gd name="connsiteX27" fmla="*/ 6732693 w 12192000"/>
              <a:gd name="connsiteY27" fmla="*/ 463478 h 717101"/>
              <a:gd name="connsiteX28" fmla="*/ 6761142 w 12192000"/>
              <a:gd name="connsiteY28" fmla="*/ 438027 h 717101"/>
              <a:gd name="connsiteX29" fmla="*/ 6788235 w 12192000"/>
              <a:gd name="connsiteY29" fmla="*/ 411906 h 717101"/>
              <a:gd name="connsiteX30" fmla="*/ 6813973 w 12192000"/>
              <a:gd name="connsiteY30" fmla="*/ 385115 h 717101"/>
              <a:gd name="connsiteX31" fmla="*/ 6835649 w 12192000"/>
              <a:gd name="connsiteY31" fmla="*/ 361004 h 717101"/>
              <a:gd name="connsiteX32" fmla="*/ 6856645 w 12192000"/>
              <a:gd name="connsiteY32" fmla="*/ 338902 h 717101"/>
              <a:gd name="connsiteX33" fmla="*/ 6878998 w 12192000"/>
              <a:gd name="connsiteY33" fmla="*/ 316799 h 717101"/>
              <a:gd name="connsiteX34" fmla="*/ 6901349 w 12192000"/>
              <a:gd name="connsiteY34" fmla="*/ 295367 h 717101"/>
              <a:gd name="connsiteX35" fmla="*/ 6924379 w 12192000"/>
              <a:gd name="connsiteY35" fmla="*/ 275274 h 717101"/>
              <a:gd name="connsiteX36" fmla="*/ 6947409 w 12192000"/>
              <a:gd name="connsiteY36" fmla="*/ 255851 h 717101"/>
              <a:gd name="connsiteX37" fmla="*/ 6971115 w 12192000"/>
              <a:gd name="connsiteY37" fmla="*/ 236427 h 717101"/>
              <a:gd name="connsiteX38" fmla="*/ 6995500 w 12192000"/>
              <a:gd name="connsiteY38" fmla="*/ 218344 h 717101"/>
              <a:gd name="connsiteX39" fmla="*/ 7019883 w 12192000"/>
              <a:gd name="connsiteY39" fmla="*/ 200930 h 717101"/>
              <a:gd name="connsiteX40" fmla="*/ 7044267 w 12192000"/>
              <a:gd name="connsiteY40" fmla="*/ 183516 h 717101"/>
              <a:gd name="connsiteX41" fmla="*/ 7069329 w 12192000"/>
              <a:gd name="connsiteY41" fmla="*/ 168111 h 717101"/>
              <a:gd name="connsiteX42" fmla="*/ 7095067 w 12192000"/>
              <a:gd name="connsiteY42" fmla="*/ 152707 h 717101"/>
              <a:gd name="connsiteX43" fmla="*/ 7120805 w 12192000"/>
              <a:gd name="connsiteY43" fmla="*/ 137302 h 717101"/>
              <a:gd name="connsiteX44" fmla="*/ 7147221 w 12192000"/>
              <a:gd name="connsiteY44" fmla="*/ 123237 h 717101"/>
              <a:gd name="connsiteX45" fmla="*/ 7173637 w 12192000"/>
              <a:gd name="connsiteY45" fmla="*/ 109842 h 717101"/>
              <a:gd name="connsiteX46" fmla="*/ 7201409 w 12192000"/>
              <a:gd name="connsiteY46" fmla="*/ 97786 h 717101"/>
              <a:gd name="connsiteX47" fmla="*/ 7228502 w 12192000"/>
              <a:gd name="connsiteY47" fmla="*/ 85730 h 717101"/>
              <a:gd name="connsiteX48" fmla="*/ 7255595 w 12192000"/>
              <a:gd name="connsiteY48" fmla="*/ 75014 h 717101"/>
              <a:gd name="connsiteX49" fmla="*/ 7284043 w 12192000"/>
              <a:gd name="connsiteY49" fmla="*/ 64968 h 717101"/>
              <a:gd name="connsiteX50" fmla="*/ 7312491 w 12192000"/>
              <a:gd name="connsiteY50" fmla="*/ 54921 h 717101"/>
              <a:gd name="connsiteX51" fmla="*/ 7340262 w 12192000"/>
              <a:gd name="connsiteY51" fmla="*/ 46214 h 717101"/>
              <a:gd name="connsiteX52" fmla="*/ 7370065 w 12192000"/>
              <a:gd name="connsiteY52" fmla="*/ 38847 h 717101"/>
              <a:gd name="connsiteX53" fmla="*/ 7399190 w 12192000"/>
              <a:gd name="connsiteY53" fmla="*/ 30809 h 717101"/>
              <a:gd name="connsiteX54" fmla="*/ 7428315 w 12192000"/>
              <a:gd name="connsiteY54" fmla="*/ 24782 h 717101"/>
              <a:gd name="connsiteX55" fmla="*/ 7458795 w 12192000"/>
              <a:gd name="connsiteY55" fmla="*/ 19423 h 717101"/>
              <a:gd name="connsiteX56" fmla="*/ 7488598 w 12192000"/>
              <a:gd name="connsiteY56" fmla="*/ 13396 h 717101"/>
              <a:gd name="connsiteX57" fmla="*/ 7519755 w 12192000"/>
              <a:gd name="connsiteY57" fmla="*/ 9377 h 717101"/>
              <a:gd name="connsiteX58" fmla="*/ 7550235 w 12192000"/>
              <a:gd name="connsiteY58" fmla="*/ 6028 h 717101"/>
              <a:gd name="connsiteX59" fmla="*/ 7581392 w 12192000"/>
              <a:gd name="connsiteY59" fmla="*/ 4019 h 717101"/>
              <a:gd name="connsiteX60" fmla="*/ 7612550 w 12192000"/>
              <a:gd name="connsiteY60" fmla="*/ 2010 h 7171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12192000" h="717101">
                <a:moveTo>
                  <a:pt x="7645062" y="0"/>
                </a:moveTo>
                <a:lnTo>
                  <a:pt x="7676897" y="0"/>
                </a:lnTo>
                <a:lnTo>
                  <a:pt x="12192000" y="0"/>
                </a:lnTo>
                <a:lnTo>
                  <a:pt x="12192000" y="717101"/>
                </a:lnTo>
                <a:lnTo>
                  <a:pt x="0" y="717101"/>
                </a:lnTo>
                <a:lnTo>
                  <a:pt x="0" y="617524"/>
                </a:lnTo>
                <a:lnTo>
                  <a:pt x="6295136" y="617524"/>
                </a:lnTo>
                <a:lnTo>
                  <a:pt x="6333067" y="616854"/>
                </a:lnTo>
                <a:lnTo>
                  <a:pt x="6370997" y="613505"/>
                </a:lnTo>
                <a:lnTo>
                  <a:pt x="6406896" y="608817"/>
                </a:lnTo>
                <a:lnTo>
                  <a:pt x="6443473" y="602119"/>
                </a:lnTo>
                <a:lnTo>
                  <a:pt x="6461760" y="598101"/>
                </a:lnTo>
                <a:lnTo>
                  <a:pt x="6479372" y="594752"/>
                </a:lnTo>
                <a:lnTo>
                  <a:pt x="6496982" y="589394"/>
                </a:lnTo>
                <a:lnTo>
                  <a:pt x="6513238" y="584036"/>
                </a:lnTo>
                <a:lnTo>
                  <a:pt x="6530849" y="578008"/>
                </a:lnTo>
                <a:lnTo>
                  <a:pt x="6547782" y="571980"/>
                </a:lnTo>
                <a:lnTo>
                  <a:pt x="6564037" y="565282"/>
                </a:lnTo>
                <a:lnTo>
                  <a:pt x="6580972" y="558585"/>
                </a:lnTo>
                <a:lnTo>
                  <a:pt x="6597228" y="551217"/>
                </a:lnTo>
                <a:lnTo>
                  <a:pt x="6612805" y="543180"/>
                </a:lnTo>
                <a:lnTo>
                  <a:pt x="6628384" y="534473"/>
                </a:lnTo>
                <a:lnTo>
                  <a:pt x="6643964" y="525766"/>
                </a:lnTo>
                <a:lnTo>
                  <a:pt x="6659541" y="516389"/>
                </a:lnTo>
                <a:lnTo>
                  <a:pt x="6674444" y="506343"/>
                </a:lnTo>
                <a:lnTo>
                  <a:pt x="6690021" y="496296"/>
                </a:lnTo>
                <a:lnTo>
                  <a:pt x="6704924" y="485580"/>
                </a:lnTo>
                <a:lnTo>
                  <a:pt x="6732693" y="463478"/>
                </a:lnTo>
                <a:lnTo>
                  <a:pt x="6761142" y="438027"/>
                </a:lnTo>
                <a:lnTo>
                  <a:pt x="6788235" y="411906"/>
                </a:lnTo>
                <a:lnTo>
                  <a:pt x="6813973" y="385115"/>
                </a:lnTo>
                <a:lnTo>
                  <a:pt x="6835649" y="361004"/>
                </a:lnTo>
                <a:lnTo>
                  <a:pt x="6856645" y="338902"/>
                </a:lnTo>
                <a:lnTo>
                  <a:pt x="6878998" y="316799"/>
                </a:lnTo>
                <a:lnTo>
                  <a:pt x="6901349" y="295367"/>
                </a:lnTo>
                <a:lnTo>
                  <a:pt x="6924379" y="275274"/>
                </a:lnTo>
                <a:lnTo>
                  <a:pt x="6947409" y="255851"/>
                </a:lnTo>
                <a:lnTo>
                  <a:pt x="6971115" y="236427"/>
                </a:lnTo>
                <a:lnTo>
                  <a:pt x="6995500" y="218344"/>
                </a:lnTo>
                <a:lnTo>
                  <a:pt x="7019883" y="200930"/>
                </a:lnTo>
                <a:lnTo>
                  <a:pt x="7044267" y="183516"/>
                </a:lnTo>
                <a:lnTo>
                  <a:pt x="7069329" y="168111"/>
                </a:lnTo>
                <a:lnTo>
                  <a:pt x="7095067" y="152707"/>
                </a:lnTo>
                <a:lnTo>
                  <a:pt x="7120805" y="137302"/>
                </a:lnTo>
                <a:lnTo>
                  <a:pt x="7147221" y="123237"/>
                </a:lnTo>
                <a:lnTo>
                  <a:pt x="7173637" y="109842"/>
                </a:lnTo>
                <a:lnTo>
                  <a:pt x="7201409" y="97786"/>
                </a:lnTo>
                <a:lnTo>
                  <a:pt x="7228502" y="85730"/>
                </a:lnTo>
                <a:lnTo>
                  <a:pt x="7255595" y="75014"/>
                </a:lnTo>
                <a:lnTo>
                  <a:pt x="7284043" y="64968"/>
                </a:lnTo>
                <a:lnTo>
                  <a:pt x="7312491" y="54921"/>
                </a:lnTo>
                <a:lnTo>
                  <a:pt x="7340262" y="46214"/>
                </a:lnTo>
                <a:lnTo>
                  <a:pt x="7370065" y="38847"/>
                </a:lnTo>
                <a:lnTo>
                  <a:pt x="7399190" y="30809"/>
                </a:lnTo>
                <a:lnTo>
                  <a:pt x="7428315" y="24782"/>
                </a:lnTo>
                <a:lnTo>
                  <a:pt x="7458795" y="19423"/>
                </a:lnTo>
                <a:lnTo>
                  <a:pt x="7488598" y="13396"/>
                </a:lnTo>
                <a:lnTo>
                  <a:pt x="7519755" y="9377"/>
                </a:lnTo>
                <a:lnTo>
                  <a:pt x="7550235" y="6028"/>
                </a:lnTo>
                <a:lnTo>
                  <a:pt x="7581392" y="4019"/>
                </a:lnTo>
                <a:lnTo>
                  <a:pt x="7612550" y="2010"/>
                </a:lnTo>
                <a:close/>
              </a:path>
            </a:pathLst>
          </a:custGeom>
          <a:solidFill>
            <a:srgbClr val="E501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07DD7863-7BD7-481C-A3B1-05ADD35A3E37}"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B93B0D7C-BD9B-42FA-B8A0-181E944F5DD0}" type="slidenum">
              <a:rPr lang="zh-CN" altLang="en-US" smtClean="0"/>
              <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custDataLst>
              <p:tags r:id="rId5"/>
            </p:custDataLst>
          </p:nvPr>
        </p:nvSpPr>
        <p:spPr/>
        <p:txBody>
          <a:bodyPr/>
          <a:lstStyle/>
          <a:p>
            <a:fld id="{07DD7863-7BD7-481C-A3B1-05ADD35A3E37}"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B93B0D7C-BD9B-42FA-B8A0-181E944F5DD0}" type="slidenum">
              <a:rPr lang="zh-CN" altLang="en-US" smtClean="0"/>
              <a:t/>
            </a:fld>
            <a:endParaRPr lang="zh-CN" altLang="en-US"/>
          </a:p>
        </p:txBody>
      </p:sp>
      <p:sp>
        <p:nvSpPr>
          <p:cNvPr id="15" name="矩形 14"/>
          <p:cNvSpPr/>
          <p:nvPr userDrawn="1">
            <p:custDataLst>
              <p:tags r:id="rId8"/>
            </p:custDataLst>
          </p:nvPr>
        </p:nvSpPr>
        <p:spPr>
          <a:xfrm>
            <a:off x="0" y="0"/>
            <a:ext cx="12192000" cy="6858000"/>
          </a:xfrm>
          <a:prstGeom prst="rect">
            <a:avLst/>
          </a:prstGeom>
          <a:gradFill>
            <a:gsLst>
              <a:gs pos="95000">
                <a:srgbClr val="EEEEEE"/>
              </a:gs>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任意多边形: 形状 15"/>
          <p:cNvSpPr/>
          <p:nvPr userDrawn="1">
            <p:custDataLst>
              <p:tags r:id="rId9"/>
            </p:custDataLst>
          </p:nvPr>
        </p:nvSpPr>
        <p:spPr>
          <a:xfrm>
            <a:off x="4806132" y="2774118"/>
            <a:ext cx="6678840" cy="4083883"/>
          </a:xfrm>
          <a:custGeom>
            <a:gdLst>
              <a:gd name="connsiteX0" fmla="*/ 2554598 w 6678840"/>
              <a:gd name="connsiteY0" fmla="*/ 0 h 4083883"/>
              <a:gd name="connsiteX1" fmla="*/ 6678840 w 6678840"/>
              <a:gd name="connsiteY1" fmla="*/ 4083883 h 4083883"/>
              <a:gd name="connsiteX2" fmla="*/ 1518902 w 6678840"/>
              <a:gd name="connsiteY2" fmla="*/ 4083883 h 4083883"/>
              <a:gd name="connsiteX3" fmla="*/ 0 w 6678840"/>
              <a:gd name="connsiteY3" fmla="*/ 2579844 h 4083883"/>
            </a:gdLst>
            <a:cxnLst>
              <a:cxn ang="0">
                <a:pos x="connsiteX0" y="connsiteY0"/>
              </a:cxn>
              <a:cxn ang="0">
                <a:pos x="connsiteX1" y="connsiteY1"/>
              </a:cxn>
              <a:cxn ang="0">
                <a:pos x="connsiteX2" y="connsiteY2"/>
              </a:cxn>
              <a:cxn ang="0">
                <a:pos x="connsiteX3" y="connsiteY3"/>
              </a:cxn>
            </a:cxnLst>
            <a:rect l="l" t="t" r="r" b="b"/>
            <a:pathLst>
              <a:path w="6678840" h="4083883">
                <a:moveTo>
                  <a:pt x="2554598" y="0"/>
                </a:moveTo>
                <a:lnTo>
                  <a:pt x="6678840" y="4083883"/>
                </a:lnTo>
                <a:lnTo>
                  <a:pt x="1518902" y="4083883"/>
                </a:lnTo>
                <a:lnTo>
                  <a:pt x="0" y="2579844"/>
                </a:lnTo>
                <a:close/>
              </a:path>
            </a:pathLst>
          </a:custGeom>
          <a:gradFill>
            <a:gsLst>
              <a:gs pos="2000">
                <a:srgbClr val="FFFFFF">
                  <a:alpha val="0"/>
                </a:srgbClr>
              </a:gs>
              <a:gs pos="100000">
                <a:schemeClr val="bg1">
                  <a:lumMod val="65000"/>
                  <a:alpha val="42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矩形 16"/>
          <p:cNvSpPr/>
          <p:nvPr userDrawn="1">
            <p:custDataLst>
              <p:tags r:id="rId10"/>
            </p:custDataLst>
          </p:nvPr>
        </p:nvSpPr>
        <p:spPr>
          <a:xfrm>
            <a:off x="4762348" y="2753043"/>
            <a:ext cx="2667303" cy="26673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矩形 18"/>
          <p:cNvSpPr/>
          <p:nvPr userDrawn="1">
            <p:custDataLst>
              <p:tags r:id="rId11"/>
            </p:custDataLst>
          </p:nvPr>
        </p:nvSpPr>
        <p:spPr>
          <a:xfrm>
            <a:off x="5560695" y="2471155"/>
            <a:ext cx="1070610" cy="65017"/>
          </a:xfrm>
          <a:prstGeom prst="rect">
            <a:avLst/>
          </a:prstGeom>
          <a:solidFill>
            <a:srgbClr val="E501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矩形 19"/>
          <p:cNvSpPr/>
          <p:nvPr userDrawn="1">
            <p:custDataLst>
              <p:tags r:id="rId12"/>
            </p:custDataLst>
          </p:nvPr>
        </p:nvSpPr>
        <p:spPr>
          <a:xfrm>
            <a:off x="232232" y="274320"/>
            <a:ext cx="11727537" cy="6309360"/>
          </a:xfrm>
          <a:prstGeom prst="rect">
            <a:avLst/>
          </a:prstGeom>
          <a:noFill/>
          <a:ln w="19050">
            <a:solidFill>
              <a:srgbClr val="E5011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custDataLst>
              <p:tags r:id="rId5"/>
            </p:custDataLst>
          </p:nvPr>
        </p:nvSpPr>
        <p:spPr/>
        <p:txBody>
          <a:bodyPr/>
          <a:lstStyle/>
          <a:p>
            <a:fld id="{07DD7863-7BD7-481C-A3B1-05ADD35A3E37}"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B93B0D7C-BD9B-42FA-B8A0-181E944F5DD0}" type="slidenum">
              <a:rPr lang="zh-CN" altLang="en-US" smtClean="0"/>
              <a:t/>
            </a:fld>
            <a:endParaRPr lang="zh-CN" altLang="en-US"/>
          </a:p>
        </p:txBody>
      </p:sp>
      <p:grpSp>
        <p:nvGrpSpPr>
          <p:cNvPr id="8" name="组合 7"/>
          <p:cNvGrpSpPr/>
          <p:nvPr userDrawn="1">
            <p:custDataLst>
              <p:tags r:id="rId8"/>
            </p:custDataLst>
          </p:nvPr>
        </p:nvGrpSpPr>
        <p:grpSpPr>
          <a:xfrm>
            <a:off x="5360662" y="200018"/>
            <a:ext cx="1984917" cy="2683677"/>
            <a:chOff x="9086099" y="0"/>
            <a:chExt cx="1984917" cy="2683677"/>
          </a:xfrm>
        </p:grpSpPr>
        <p:sp>
          <p:nvSpPr>
            <p:cNvPr id="9" name="矩形 8"/>
            <p:cNvSpPr/>
            <p:nvPr>
              <p:custDataLst>
                <p:tags r:id="rId9"/>
              </p:custDataLst>
            </p:nvPr>
          </p:nvSpPr>
          <p:spPr>
            <a:xfrm>
              <a:off x="9086099" y="0"/>
              <a:ext cx="1984917" cy="2683677"/>
            </a:xfrm>
            <a:prstGeom prst="rect">
              <a:avLst/>
            </a:prstGeom>
            <a:solidFill>
              <a:srgbClr val="E501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文本框 9"/>
            <p:cNvSpPr txBox="1"/>
            <p:nvPr>
              <p:custDataLst>
                <p:tags r:id="rId10"/>
              </p:custDataLst>
            </p:nvPr>
          </p:nvSpPr>
          <p:spPr>
            <a:xfrm>
              <a:off x="9837090" y="128991"/>
              <a:ext cx="738664" cy="2477601"/>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spc="-150">
                  <a:solidFill>
                    <a:schemeClr val="bg1"/>
                  </a:solidFill>
                </a:rPr>
                <a:t>CONTETNS</a:t>
              </a:r>
              <a:endParaRPr lang="zh-CN" altLang="en-US" sz="3600" spc="-150">
                <a:solidFill>
                  <a:schemeClr val="bg1"/>
                </a:solidFill>
              </a:endParaRPr>
            </a:p>
          </p:txBody>
        </p:sp>
        <p:sp>
          <p:nvSpPr>
            <p:cNvPr id="11" name="文本框 10"/>
            <p:cNvSpPr txBox="1"/>
            <p:nvPr>
              <p:custDataLst>
                <p:tags r:id="rId11"/>
              </p:custDataLst>
            </p:nvPr>
          </p:nvSpPr>
          <p:spPr>
            <a:xfrm>
              <a:off x="9499451" y="1064275"/>
              <a:ext cx="461665" cy="682238"/>
            </a:xfrm>
            <a:prstGeom prst="rect">
              <a:avLst/>
            </a:prstGeom>
            <a:noFill/>
          </p:spPr>
          <p:txBody>
            <a:bodyPr vert="eaVert"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solidFill>
                </a:rPr>
                <a:t>目  录</a:t>
              </a:r>
              <a:endParaRPr lang="zh-CN" altLang="en-US">
                <a:solidFill>
                  <a:schemeClr val="bg1"/>
                </a:solidFill>
              </a:endParaRPr>
            </a:p>
          </p:txBody>
        </p:sp>
        <p:sp>
          <p:nvSpPr>
            <p:cNvPr id="12" name="等腰三角形 11"/>
            <p:cNvSpPr/>
            <p:nvPr>
              <p:custDataLst>
                <p:tags r:id="rId12"/>
              </p:custDataLst>
            </p:nvPr>
          </p:nvSpPr>
          <p:spPr>
            <a:xfrm rot="10800000">
              <a:off x="9575249" y="717100"/>
              <a:ext cx="261343" cy="225295"/>
            </a:xfrm>
            <a:prstGeom prs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eaVert"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bg1"/>
                </a:solidFill>
              </a:endParaRPr>
            </a:p>
          </p:txBody>
        </p:sp>
        <p:grpSp>
          <p:nvGrpSpPr>
            <p:cNvPr id="13" name="组合 12"/>
            <p:cNvGrpSpPr/>
            <p:nvPr>
              <p:custDataLst>
                <p:tags r:id="rId13"/>
              </p:custDataLst>
            </p:nvPr>
          </p:nvGrpSpPr>
          <p:grpSpPr>
            <a:xfrm rot="5400000">
              <a:off x="8966974" y="997813"/>
              <a:ext cx="2373528" cy="844032"/>
              <a:chOff x="9356187" y="138294"/>
              <a:chExt cx="2373528" cy="844032"/>
            </a:xfrm>
          </p:grpSpPr>
          <p:cxnSp>
            <p:nvCxnSpPr>
              <p:cNvPr id="14" name="直接连接符 13"/>
              <p:cNvCxnSpPr/>
              <p:nvPr>
                <p:custDataLst>
                  <p:tags r:id="rId14"/>
                </p:custDataLst>
              </p:nvPr>
            </p:nvCxnSpPr>
            <p:spPr>
              <a:xfrm rot="16200000" flipH="1">
                <a:off x="11319077" y="631424"/>
                <a:ext cx="0" cy="701804"/>
              </a:xfrm>
              <a:prstGeom prst="line">
                <a:avLst/>
              </a:prstGeom>
              <a:ln w="95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custDataLst>
                  <p:tags r:id="rId15"/>
                </p:custDataLst>
              </p:nvPr>
            </p:nvCxnSpPr>
            <p:spPr>
              <a:xfrm rot="16200000" flipH="1">
                <a:off x="10542951" y="-1048470"/>
                <a:ext cx="0" cy="237352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gr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4"/>
            </p:custDataLst>
          </p:nvPr>
        </p:nvSpPr>
        <p:spPr/>
        <p:txBody>
          <a:bodyPr/>
          <a:lstStyle/>
          <a:p>
            <a:fld id="{07DD7863-7BD7-481C-A3B1-05ADD35A3E37}"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B93B0D7C-BD9B-42FA-B8A0-181E944F5DD0}"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10" name="矩形 9"/>
          <p:cNvSpPr/>
          <p:nvPr userDrawn="1">
            <p:custDataLst>
              <p:tags r:id="rId2"/>
            </p:custDataLst>
          </p:nvPr>
        </p:nvSpPr>
        <p:spPr>
          <a:xfrm>
            <a:off x="0" y="0"/>
            <a:ext cx="12192000" cy="6858000"/>
          </a:xfrm>
          <a:prstGeom prst="rect">
            <a:avLst/>
          </a:prstGeom>
          <a:gradFill>
            <a:gsLst>
              <a:gs pos="95000">
                <a:srgbClr val="EEEEEE"/>
              </a:gs>
              <a:gs pos="0">
                <a:srgbClr val="FFFFFF"/>
              </a:gs>
              <a:gs pos="100000">
                <a:srgbClr val="DEDEDE"/>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3"/>
            </p:custDataLs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custDataLst>
              <p:tags r:id="rId4"/>
            </p:custDataLst>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5"/>
            </p:custDataLst>
          </p:nvPr>
        </p:nvSpPr>
        <p:spPr/>
        <p:txBody>
          <a:bodyPr/>
          <a:lstStyle/>
          <a:p>
            <a:fld id="{07DD7863-7BD7-481C-A3B1-05ADD35A3E37}"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B93B0D7C-BD9B-42FA-B8A0-181E944F5DD0}" type="slidenum">
              <a:rPr lang="zh-CN" altLang="en-US" smtClean="0"/>
              <a:t/>
            </a:fld>
            <a:endParaRPr lang="zh-CN" altLang="en-US"/>
          </a:p>
        </p:txBody>
      </p:sp>
      <p:sp>
        <p:nvSpPr>
          <p:cNvPr id="8" name="Freeform 5"/>
          <p:cNvSpPr/>
          <p:nvPr userDrawn="1">
            <p:custDataLst>
              <p:tags r:id="rId8"/>
            </p:custDataLst>
          </p:nvPr>
        </p:nvSpPr>
        <p:spPr bwMode="auto">
          <a:xfrm>
            <a:off x="518160" y="0"/>
            <a:ext cx="11673840" cy="4267200"/>
          </a:xfrm>
          <a:custGeom>
            <a:gdLst>
              <a:gd name="T0" fmla="*/ 0 w 23040"/>
              <a:gd name="T1" fmla="*/ 0 h 8064"/>
              <a:gd name="T2" fmla="*/ 23040 w 23040"/>
              <a:gd name="T3" fmla="*/ 0 h 8064"/>
              <a:gd name="T4" fmla="*/ 23040 w 23040"/>
              <a:gd name="T5" fmla="*/ 7142 h 8064"/>
              <a:gd name="T6" fmla="*/ 13746 w 23040"/>
              <a:gd name="T7" fmla="*/ 7142 h 8064"/>
              <a:gd name="T8" fmla="*/ 13690 w 23040"/>
              <a:gd name="T9" fmla="*/ 7143 h 8064"/>
              <a:gd name="T10" fmla="*/ 13634 w 23040"/>
              <a:gd name="T11" fmla="*/ 7148 h 8064"/>
              <a:gd name="T12" fmla="*/ 13581 w 23040"/>
              <a:gd name="T13" fmla="*/ 7155 h 8064"/>
              <a:gd name="T14" fmla="*/ 13527 w 23040"/>
              <a:gd name="T15" fmla="*/ 7165 h 8064"/>
              <a:gd name="T16" fmla="*/ 13500 w 23040"/>
              <a:gd name="T17" fmla="*/ 7171 h 8064"/>
              <a:gd name="T18" fmla="*/ 13474 w 23040"/>
              <a:gd name="T19" fmla="*/ 7176 h 8064"/>
              <a:gd name="T20" fmla="*/ 13448 w 23040"/>
              <a:gd name="T21" fmla="*/ 7184 h 8064"/>
              <a:gd name="T22" fmla="*/ 13424 w 23040"/>
              <a:gd name="T23" fmla="*/ 7192 h 8064"/>
              <a:gd name="T24" fmla="*/ 13398 w 23040"/>
              <a:gd name="T25" fmla="*/ 7201 h 8064"/>
              <a:gd name="T26" fmla="*/ 13373 w 23040"/>
              <a:gd name="T27" fmla="*/ 7210 h 8064"/>
              <a:gd name="T28" fmla="*/ 13349 w 23040"/>
              <a:gd name="T29" fmla="*/ 7220 h 8064"/>
              <a:gd name="T30" fmla="*/ 13324 w 23040"/>
              <a:gd name="T31" fmla="*/ 7230 h 8064"/>
              <a:gd name="T32" fmla="*/ 13300 w 23040"/>
              <a:gd name="T33" fmla="*/ 7241 h 8064"/>
              <a:gd name="T34" fmla="*/ 13277 w 23040"/>
              <a:gd name="T35" fmla="*/ 7253 h 8064"/>
              <a:gd name="T36" fmla="*/ 13254 w 23040"/>
              <a:gd name="T37" fmla="*/ 7266 h 8064"/>
              <a:gd name="T38" fmla="*/ 13231 w 23040"/>
              <a:gd name="T39" fmla="*/ 7279 h 8064"/>
              <a:gd name="T40" fmla="*/ 13208 w 23040"/>
              <a:gd name="T41" fmla="*/ 7293 h 8064"/>
              <a:gd name="T42" fmla="*/ 13186 w 23040"/>
              <a:gd name="T43" fmla="*/ 7308 h 8064"/>
              <a:gd name="T44" fmla="*/ 13163 w 23040"/>
              <a:gd name="T45" fmla="*/ 7323 h 8064"/>
              <a:gd name="T46" fmla="*/ 13141 w 23040"/>
              <a:gd name="T47" fmla="*/ 7339 h 8064"/>
              <a:gd name="T48" fmla="*/ 13100 w 23040"/>
              <a:gd name="T49" fmla="*/ 7372 h 8064"/>
              <a:gd name="T50" fmla="*/ 13058 w 23040"/>
              <a:gd name="T51" fmla="*/ 7410 h 8064"/>
              <a:gd name="T52" fmla="*/ 13018 w 23040"/>
              <a:gd name="T53" fmla="*/ 7449 h 8064"/>
              <a:gd name="T54" fmla="*/ 12980 w 23040"/>
              <a:gd name="T55" fmla="*/ 7489 h 8064"/>
              <a:gd name="T56" fmla="*/ 12948 w 23040"/>
              <a:gd name="T57" fmla="*/ 7525 h 8064"/>
              <a:gd name="T58" fmla="*/ 12917 w 23040"/>
              <a:gd name="T59" fmla="*/ 7558 h 8064"/>
              <a:gd name="T60" fmla="*/ 12884 w 23040"/>
              <a:gd name="T61" fmla="*/ 7591 h 8064"/>
              <a:gd name="T62" fmla="*/ 12851 w 23040"/>
              <a:gd name="T63" fmla="*/ 7623 h 8064"/>
              <a:gd name="T64" fmla="*/ 12817 w 23040"/>
              <a:gd name="T65" fmla="*/ 7653 h 8064"/>
              <a:gd name="T66" fmla="*/ 12783 w 23040"/>
              <a:gd name="T67" fmla="*/ 7682 h 8064"/>
              <a:gd name="T68" fmla="*/ 12748 w 23040"/>
              <a:gd name="T69" fmla="*/ 7711 h 8064"/>
              <a:gd name="T70" fmla="*/ 12712 w 23040"/>
              <a:gd name="T71" fmla="*/ 7738 h 8064"/>
              <a:gd name="T72" fmla="*/ 12676 w 23040"/>
              <a:gd name="T73" fmla="*/ 7764 h 8064"/>
              <a:gd name="T74" fmla="*/ 12640 w 23040"/>
              <a:gd name="T75" fmla="*/ 7790 h 8064"/>
              <a:gd name="T76" fmla="*/ 12603 w 23040"/>
              <a:gd name="T77" fmla="*/ 7813 h 8064"/>
              <a:gd name="T78" fmla="*/ 12565 w 23040"/>
              <a:gd name="T79" fmla="*/ 7836 h 8064"/>
              <a:gd name="T80" fmla="*/ 12527 w 23040"/>
              <a:gd name="T81" fmla="*/ 7859 h 8064"/>
              <a:gd name="T82" fmla="*/ 12488 w 23040"/>
              <a:gd name="T83" fmla="*/ 7880 h 8064"/>
              <a:gd name="T84" fmla="*/ 12449 w 23040"/>
              <a:gd name="T85" fmla="*/ 7900 h 8064"/>
              <a:gd name="T86" fmla="*/ 12408 w 23040"/>
              <a:gd name="T87" fmla="*/ 7918 h 8064"/>
              <a:gd name="T88" fmla="*/ 12368 w 23040"/>
              <a:gd name="T89" fmla="*/ 7936 h 8064"/>
              <a:gd name="T90" fmla="*/ 12328 w 23040"/>
              <a:gd name="T91" fmla="*/ 7952 h 8064"/>
              <a:gd name="T92" fmla="*/ 12286 w 23040"/>
              <a:gd name="T93" fmla="*/ 7967 h 8064"/>
              <a:gd name="T94" fmla="*/ 12244 w 23040"/>
              <a:gd name="T95" fmla="*/ 7982 h 8064"/>
              <a:gd name="T96" fmla="*/ 12203 w 23040"/>
              <a:gd name="T97" fmla="*/ 7995 h 8064"/>
              <a:gd name="T98" fmla="*/ 12159 w 23040"/>
              <a:gd name="T99" fmla="*/ 8006 h 8064"/>
              <a:gd name="T100" fmla="*/ 12116 w 23040"/>
              <a:gd name="T101" fmla="*/ 8018 h 8064"/>
              <a:gd name="T102" fmla="*/ 12073 w 23040"/>
              <a:gd name="T103" fmla="*/ 8027 h 8064"/>
              <a:gd name="T104" fmla="*/ 12028 w 23040"/>
              <a:gd name="T105" fmla="*/ 8035 h 8064"/>
              <a:gd name="T106" fmla="*/ 11984 w 23040"/>
              <a:gd name="T107" fmla="*/ 8044 h 8064"/>
              <a:gd name="T108" fmla="*/ 11938 w 23040"/>
              <a:gd name="T109" fmla="*/ 8050 h 8064"/>
              <a:gd name="T110" fmla="*/ 11893 w 23040"/>
              <a:gd name="T111" fmla="*/ 8055 h 8064"/>
              <a:gd name="T112" fmla="*/ 11847 w 23040"/>
              <a:gd name="T113" fmla="*/ 8058 h 8064"/>
              <a:gd name="T114" fmla="*/ 11801 w 23040"/>
              <a:gd name="T115" fmla="*/ 8061 h 8064"/>
              <a:gd name="T116" fmla="*/ 11753 w 23040"/>
              <a:gd name="T117" fmla="*/ 8064 h 8064"/>
              <a:gd name="T118" fmla="*/ 11706 w 23040"/>
              <a:gd name="T119" fmla="*/ 8064 h 8064"/>
              <a:gd name="T120" fmla="*/ 0 w 23040"/>
              <a:gd name="T121" fmla="*/ 8064 h 8064"/>
              <a:gd name="T122" fmla="*/ 0 w 23040"/>
              <a:gd name="T123" fmla="*/ 0 h 80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040" h="8063">
                <a:moveTo>
                  <a:pt x="0" y="0"/>
                </a:moveTo>
                <a:lnTo>
                  <a:pt x="23040" y="0"/>
                </a:lnTo>
                <a:lnTo>
                  <a:pt x="23040" y="7142"/>
                </a:lnTo>
                <a:lnTo>
                  <a:pt x="13746" y="7142"/>
                </a:lnTo>
                <a:lnTo>
                  <a:pt x="13690" y="7143"/>
                </a:lnTo>
                <a:lnTo>
                  <a:pt x="13634" y="7148"/>
                </a:lnTo>
                <a:lnTo>
                  <a:pt x="13581" y="7155"/>
                </a:lnTo>
                <a:lnTo>
                  <a:pt x="13527" y="7165"/>
                </a:lnTo>
                <a:lnTo>
                  <a:pt x="13500" y="7171"/>
                </a:lnTo>
                <a:lnTo>
                  <a:pt x="13474" y="7176"/>
                </a:lnTo>
                <a:lnTo>
                  <a:pt x="13448" y="7184"/>
                </a:lnTo>
                <a:lnTo>
                  <a:pt x="13424" y="7192"/>
                </a:lnTo>
                <a:lnTo>
                  <a:pt x="13398" y="7201"/>
                </a:lnTo>
                <a:lnTo>
                  <a:pt x="13373" y="7210"/>
                </a:lnTo>
                <a:lnTo>
                  <a:pt x="13349" y="7220"/>
                </a:lnTo>
                <a:lnTo>
                  <a:pt x="13324" y="7230"/>
                </a:lnTo>
                <a:lnTo>
                  <a:pt x="13300" y="7241"/>
                </a:lnTo>
                <a:lnTo>
                  <a:pt x="13277" y="7253"/>
                </a:lnTo>
                <a:lnTo>
                  <a:pt x="13254" y="7266"/>
                </a:lnTo>
                <a:lnTo>
                  <a:pt x="13231" y="7279"/>
                </a:lnTo>
                <a:lnTo>
                  <a:pt x="13208" y="7293"/>
                </a:lnTo>
                <a:lnTo>
                  <a:pt x="13186" y="7308"/>
                </a:lnTo>
                <a:lnTo>
                  <a:pt x="13163" y="7323"/>
                </a:lnTo>
                <a:lnTo>
                  <a:pt x="13141" y="7339"/>
                </a:lnTo>
                <a:lnTo>
                  <a:pt x="13100" y="7372"/>
                </a:lnTo>
                <a:lnTo>
                  <a:pt x="13058" y="7410"/>
                </a:lnTo>
                <a:lnTo>
                  <a:pt x="13018" y="7449"/>
                </a:lnTo>
                <a:lnTo>
                  <a:pt x="12980" y="7489"/>
                </a:lnTo>
                <a:lnTo>
                  <a:pt x="12948" y="7525"/>
                </a:lnTo>
                <a:lnTo>
                  <a:pt x="12917" y="7558"/>
                </a:lnTo>
                <a:lnTo>
                  <a:pt x="12884" y="7591"/>
                </a:lnTo>
                <a:lnTo>
                  <a:pt x="12851" y="7623"/>
                </a:lnTo>
                <a:lnTo>
                  <a:pt x="12817" y="7653"/>
                </a:lnTo>
                <a:lnTo>
                  <a:pt x="12783" y="7682"/>
                </a:lnTo>
                <a:lnTo>
                  <a:pt x="12748" y="7711"/>
                </a:lnTo>
                <a:lnTo>
                  <a:pt x="12712" y="7738"/>
                </a:lnTo>
                <a:lnTo>
                  <a:pt x="12676" y="7764"/>
                </a:lnTo>
                <a:lnTo>
                  <a:pt x="12640" y="7790"/>
                </a:lnTo>
                <a:lnTo>
                  <a:pt x="12603" y="7813"/>
                </a:lnTo>
                <a:lnTo>
                  <a:pt x="12565" y="7836"/>
                </a:lnTo>
                <a:lnTo>
                  <a:pt x="12527" y="7859"/>
                </a:lnTo>
                <a:lnTo>
                  <a:pt x="12488" y="7880"/>
                </a:lnTo>
                <a:lnTo>
                  <a:pt x="12449" y="7900"/>
                </a:lnTo>
                <a:lnTo>
                  <a:pt x="12408" y="7918"/>
                </a:lnTo>
                <a:lnTo>
                  <a:pt x="12368" y="7936"/>
                </a:lnTo>
                <a:lnTo>
                  <a:pt x="12328" y="7952"/>
                </a:lnTo>
                <a:lnTo>
                  <a:pt x="12286" y="7967"/>
                </a:lnTo>
                <a:lnTo>
                  <a:pt x="12244" y="7982"/>
                </a:lnTo>
                <a:lnTo>
                  <a:pt x="12203" y="7995"/>
                </a:lnTo>
                <a:lnTo>
                  <a:pt x="12159" y="8006"/>
                </a:lnTo>
                <a:lnTo>
                  <a:pt x="12116" y="8018"/>
                </a:lnTo>
                <a:lnTo>
                  <a:pt x="12073" y="8027"/>
                </a:lnTo>
                <a:lnTo>
                  <a:pt x="12028" y="8035"/>
                </a:lnTo>
                <a:lnTo>
                  <a:pt x="11984" y="8044"/>
                </a:lnTo>
                <a:lnTo>
                  <a:pt x="11938" y="8050"/>
                </a:lnTo>
                <a:lnTo>
                  <a:pt x="11893" y="8055"/>
                </a:lnTo>
                <a:lnTo>
                  <a:pt x="11847" y="8058"/>
                </a:lnTo>
                <a:lnTo>
                  <a:pt x="11801" y="8061"/>
                </a:lnTo>
                <a:lnTo>
                  <a:pt x="11753" y="8064"/>
                </a:lnTo>
                <a:lnTo>
                  <a:pt x="11706" y="8064"/>
                </a:lnTo>
                <a:lnTo>
                  <a:pt x="0" y="8064"/>
                </a:lnTo>
                <a:lnTo>
                  <a:pt x="0" y="0"/>
                </a:lnTo>
                <a:close/>
              </a:path>
            </a:pathLst>
          </a:custGeom>
          <a:solidFill>
            <a:schemeClr val="bg1">
              <a:lumMod val="8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Freeform 5"/>
          <p:cNvSpPr/>
          <p:nvPr userDrawn="1">
            <p:custDataLst>
              <p:tags r:id="rId9"/>
            </p:custDataLst>
          </p:nvPr>
        </p:nvSpPr>
        <p:spPr bwMode="auto">
          <a:xfrm>
            <a:off x="0" y="0"/>
            <a:ext cx="12192000" cy="4267200"/>
          </a:xfrm>
          <a:custGeom>
            <a:gdLst>
              <a:gd name="T0" fmla="*/ 0 w 23040"/>
              <a:gd name="T1" fmla="*/ 0 h 8064"/>
              <a:gd name="T2" fmla="*/ 23040 w 23040"/>
              <a:gd name="T3" fmla="*/ 0 h 8064"/>
              <a:gd name="T4" fmla="*/ 23040 w 23040"/>
              <a:gd name="T5" fmla="*/ 7142 h 8064"/>
              <a:gd name="T6" fmla="*/ 13746 w 23040"/>
              <a:gd name="T7" fmla="*/ 7142 h 8064"/>
              <a:gd name="T8" fmla="*/ 13690 w 23040"/>
              <a:gd name="T9" fmla="*/ 7143 h 8064"/>
              <a:gd name="T10" fmla="*/ 13634 w 23040"/>
              <a:gd name="T11" fmla="*/ 7148 h 8064"/>
              <a:gd name="T12" fmla="*/ 13581 w 23040"/>
              <a:gd name="T13" fmla="*/ 7155 h 8064"/>
              <a:gd name="T14" fmla="*/ 13527 w 23040"/>
              <a:gd name="T15" fmla="*/ 7165 h 8064"/>
              <a:gd name="T16" fmla="*/ 13500 w 23040"/>
              <a:gd name="T17" fmla="*/ 7171 h 8064"/>
              <a:gd name="T18" fmla="*/ 13474 w 23040"/>
              <a:gd name="T19" fmla="*/ 7176 h 8064"/>
              <a:gd name="T20" fmla="*/ 13448 w 23040"/>
              <a:gd name="T21" fmla="*/ 7184 h 8064"/>
              <a:gd name="T22" fmla="*/ 13424 w 23040"/>
              <a:gd name="T23" fmla="*/ 7192 h 8064"/>
              <a:gd name="T24" fmla="*/ 13398 w 23040"/>
              <a:gd name="T25" fmla="*/ 7201 h 8064"/>
              <a:gd name="T26" fmla="*/ 13373 w 23040"/>
              <a:gd name="T27" fmla="*/ 7210 h 8064"/>
              <a:gd name="T28" fmla="*/ 13349 w 23040"/>
              <a:gd name="T29" fmla="*/ 7220 h 8064"/>
              <a:gd name="T30" fmla="*/ 13324 w 23040"/>
              <a:gd name="T31" fmla="*/ 7230 h 8064"/>
              <a:gd name="T32" fmla="*/ 13300 w 23040"/>
              <a:gd name="T33" fmla="*/ 7241 h 8064"/>
              <a:gd name="T34" fmla="*/ 13277 w 23040"/>
              <a:gd name="T35" fmla="*/ 7253 h 8064"/>
              <a:gd name="T36" fmla="*/ 13254 w 23040"/>
              <a:gd name="T37" fmla="*/ 7266 h 8064"/>
              <a:gd name="T38" fmla="*/ 13231 w 23040"/>
              <a:gd name="T39" fmla="*/ 7279 h 8064"/>
              <a:gd name="T40" fmla="*/ 13208 w 23040"/>
              <a:gd name="T41" fmla="*/ 7293 h 8064"/>
              <a:gd name="T42" fmla="*/ 13186 w 23040"/>
              <a:gd name="T43" fmla="*/ 7308 h 8064"/>
              <a:gd name="T44" fmla="*/ 13163 w 23040"/>
              <a:gd name="T45" fmla="*/ 7323 h 8064"/>
              <a:gd name="T46" fmla="*/ 13141 w 23040"/>
              <a:gd name="T47" fmla="*/ 7339 h 8064"/>
              <a:gd name="T48" fmla="*/ 13100 w 23040"/>
              <a:gd name="T49" fmla="*/ 7372 h 8064"/>
              <a:gd name="T50" fmla="*/ 13058 w 23040"/>
              <a:gd name="T51" fmla="*/ 7410 h 8064"/>
              <a:gd name="T52" fmla="*/ 13018 w 23040"/>
              <a:gd name="T53" fmla="*/ 7449 h 8064"/>
              <a:gd name="T54" fmla="*/ 12980 w 23040"/>
              <a:gd name="T55" fmla="*/ 7489 h 8064"/>
              <a:gd name="T56" fmla="*/ 12948 w 23040"/>
              <a:gd name="T57" fmla="*/ 7525 h 8064"/>
              <a:gd name="T58" fmla="*/ 12917 w 23040"/>
              <a:gd name="T59" fmla="*/ 7558 h 8064"/>
              <a:gd name="T60" fmla="*/ 12884 w 23040"/>
              <a:gd name="T61" fmla="*/ 7591 h 8064"/>
              <a:gd name="T62" fmla="*/ 12851 w 23040"/>
              <a:gd name="T63" fmla="*/ 7623 h 8064"/>
              <a:gd name="T64" fmla="*/ 12817 w 23040"/>
              <a:gd name="T65" fmla="*/ 7653 h 8064"/>
              <a:gd name="T66" fmla="*/ 12783 w 23040"/>
              <a:gd name="T67" fmla="*/ 7682 h 8064"/>
              <a:gd name="T68" fmla="*/ 12748 w 23040"/>
              <a:gd name="T69" fmla="*/ 7711 h 8064"/>
              <a:gd name="T70" fmla="*/ 12712 w 23040"/>
              <a:gd name="T71" fmla="*/ 7738 h 8064"/>
              <a:gd name="T72" fmla="*/ 12676 w 23040"/>
              <a:gd name="T73" fmla="*/ 7764 h 8064"/>
              <a:gd name="T74" fmla="*/ 12640 w 23040"/>
              <a:gd name="T75" fmla="*/ 7790 h 8064"/>
              <a:gd name="T76" fmla="*/ 12603 w 23040"/>
              <a:gd name="T77" fmla="*/ 7813 h 8064"/>
              <a:gd name="T78" fmla="*/ 12565 w 23040"/>
              <a:gd name="T79" fmla="*/ 7836 h 8064"/>
              <a:gd name="T80" fmla="*/ 12527 w 23040"/>
              <a:gd name="T81" fmla="*/ 7859 h 8064"/>
              <a:gd name="T82" fmla="*/ 12488 w 23040"/>
              <a:gd name="T83" fmla="*/ 7880 h 8064"/>
              <a:gd name="T84" fmla="*/ 12449 w 23040"/>
              <a:gd name="T85" fmla="*/ 7900 h 8064"/>
              <a:gd name="T86" fmla="*/ 12408 w 23040"/>
              <a:gd name="T87" fmla="*/ 7918 h 8064"/>
              <a:gd name="T88" fmla="*/ 12368 w 23040"/>
              <a:gd name="T89" fmla="*/ 7936 h 8064"/>
              <a:gd name="T90" fmla="*/ 12328 w 23040"/>
              <a:gd name="T91" fmla="*/ 7952 h 8064"/>
              <a:gd name="T92" fmla="*/ 12286 w 23040"/>
              <a:gd name="T93" fmla="*/ 7967 h 8064"/>
              <a:gd name="T94" fmla="*/ 12244 w 23040"/>
              <a:gd name="T95" fmla="*/ 7982 h 8064"/>
              <a:gd name="T96" fmla="*/ 12203 w 23040"/>
              <a:gd name="T97" fmla="*/ 7995 h 8064"/>
              <a:gd name="T98" fmla="*/ 12159 w 23040"/>
              <a:gd name="T99" fmla="*/ 8006 h 8064"/>
              <a:gd name="T100" fmla="*/ 12116 w 23040"/>
              <a:gd name="T101" fmla="*/ 8018 h 8064"/>
              <a:gd name="T102" fmla="*/ 12073 w 23040"/>
              <a:gd name="T103" fmla="*/ 8027 h 8064"/>
              <a:gd name="T104" fmla="*/ 12028 w 23040"/>
              <a:gd name="T105" fmla="*/ 8035 h 8064"/>
              <a:gd name="T106" fmla="*/ 11984 w 23040"/>
              <a:gd name="T107" fmla="*/ 8044 h 8064"/>
              <a:gd name="T108" fmla="*/ 11938 w 23040"/>
              <a:gd name="T109" fmla="*/ 8050 h 8064"/>
              <a:gd name="T110" fmla="*/ 11893 w 23040"/>
              <a:gd name="T111" fmla="*/ 8055 h 8064"/>
              <a:gd name="T112" fmla="*/ 11847 w 23040"/>
              <a:gd name="T113" fmla="*/ 8058 h 8064"/>
              <a:gd name="T114" fmla="*/ 11801 w 23040"/>
              <a:gd name="T115" fmla="*/ 8061 h 8064"/>
              <a:gd name="T116" fmla="*/ 11753 w 23040"/>
              <a:gd name="T117" fmla="*/ 8064 h 8064"/>
              <a:gd name="T118" fmla="*/ 11706 w 23040"/>
              <a:gd name="T119" fmla="*/ 8064 h 8064"/>
              <a:gd name="T120" fmla="*/ 0 w 23040"/>
              <a:gd name="T121" fmla="*/ 8064 h 8064"/>
              <a:gd name="T122" fmla="*/ 0 w 23040"/>
              <a:gd name="T123" fmla="*/ 0 h 80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3040" h="8063">
                <a:moveTo>
                  <a:pt x="0" y="0"/>
                </a:moveTo>
                <a:lnTo>
                  <a:pt x="23040" y="0"/>
                </a:lnTo>
                <a:lnTo>
                  <a:pt x="23040" y="7142"/>
                </a:lnTo>
                <a:lnTo>
                  <a:pt x="13746" y="7142"/>
                </a:lnTo>
                <a:lnTo>
                  <a:pt x="13690" y="7143"/>
                </a:lnTo>
                <a:lnTo>
                  <a:pt x="13634" y="7148"/>
                </a:lnTo>
                <a:lnTo>
                  <a:pt x="13581" y="7155"/>
                </a:lnTo>
                <a:lnTo>
                  <a:pt x="13527" y="7165"/>
                </a:lnTo>
                <a:lnTo>
                  <a:pt x="13500" y="7171"/>
                </a:lnTo>
                <a:lnTo>
                  <a:pt x="13474" y="7176"/>
                </a:lnTo>
                <a:lnTo>
                  <a:pt x="13448" y="7184"/>
                </a:lnTo>
                <a:lnTo>
                  <a:pt x="13424" y="7192"/>
                </a:lnTo>
                <a:lnTo>
                  <a:pt x="13398" y="7201"/>
                </a:lnTo>
                <a:lnTo>
                  <a:pt x="13373" y="7210"/>
                </a:lnTo>
                <a:lnTo>
                  <a:pt x="13349" y="7220"/>
                </a:lnTo>
                <a:lnTo>
                  <a:pt x="13324" y="7230"/>
                </a:lnTo>
                <a:lnTo>
                  <a:pt x="13300" y="7241"/>
                </a:lnTo>
                <a:lnTo>
                  <a:pt x="13277" y="7253"/>
                </a:lnTo>
                <a:lnTo>
                  <a:pt x="13254" y="7266"/>
                </a:lnTo>
                <a:lnTo>
                  <a:pt x="13231" y="7279"/>
                </a:lnTo>
                <a:lnTo>
                  <a:pt x="13208" y="7293"/>
                </a:lnTo>
                <a:lnTo>
                  <a:pt x="13186" y="7308"/>
                </a:lnTo>
                <a:lnTo>
                  <a:pt x="13163" y="7323"/>
                </a:lnTo>
                <a:lnTo>
                  <a:pt x="13141" y="7339"/>
                </a:lnTo>
                <a:lnTo>
                  <a:pt x="13100" y="7372"/>
                </a:lnTo>
                <a:lnTo>
                  <a:pt x="13058" y="7410"/>
                </a:lnTo>
                <a:lnTo>
                  <a:pt x="13018" y="7449"/>
                </a:lnTo>
                <a:lnTo>
                  <a:pt x="12980" y="7489"/>
                </a:lnTo>
                <a:lnTo>
                  <a:pt x="12948" y="7525"/>
                </a:lnTo>
                <a:lnTo>
                  <a:pt x="12917" y="7558"/>
                </a:lnTo>
                <a:lnTo>
                  <a:pt x="12884" y="7591"/>
                </a:lnTo>
                <a:lnTo>
                  <a:pt x="12851" y="7623"/>
                </a:lnTo>
                <a:lnTo>
                  <a:pt x="12817" y="7653"/>
                </a:lnTo>
                <a:lnTo>
                  <a:pt x="12783" y="7682"/>
                </a:lnTo>
                <a:lnTo>
                  <a:pt x="12748" y="7711"/>
                </a:lnTo>
                <a:lnTo>
                  <a:pt x="12712" y="7738"/>
                </a:lnTo>
                <a:lnTo>
                  <a:pt x="12676" y="7764"/>
                </a:lnTo>
                <a:lnTo>
                  <a:pt x="12640" y="7790"/>
                </a:lnTo>
                <a:lnTo>
                  <a:pt x="12603" y="7813"/>
                </a:lnTo>
                <a:lnTo>
                  <a:pt x="12565" y="7836"/>
                </a:lnTo>
                <a:lnTo>
                  <a:pt x="12527" y="7859"/>
                </a:lnTo>
                <a:lnTo>
                  <a:pt x="12488" y="7880"/>
                </a:lnTo>
                <a:lnTo>
                  <a:pt x="12449" y="7900"/>
                </a:lnTo>
                <a:lnTo>
                  <a:pt x="12408" y="7918"/>
                </a:lnTo>
                <a:lnTo>
                  <a:pt x="12368" y="7936"/>
                </a:lnTo>
                <a:lnTo>
                  <a:pt x="12328" y="7952"/>
                </a:lnTo>
                <a:lnTo>
                  <a:pt x="12286" y="7967"/>
                </a:lnTo>
                <a:lnTo>
                  <a:pt x="12244" y="7982"/>
                </a:lnTo>
                <a:lnTo>
                  <a:pt x="12203" y="7995"/>
                </a:lnTo>
                <a:lnTo>
                  <a:pt x="12159" y="8006"/>
                </a:lnTo>
                <a:lnTo>
                  <a:pt x="12116" y="8018"/>
                </a:lnTo>
                <a:lnTo>
                  <a:pt x="12073" y="8027"/>
                </a:lnTo>
                <a:lnTo>
                  <a:pt x="12028" y="8035"/>
                </a:lnTo>
                <a:lnTo>
                  <a:pt x="11984" y="8044"/>
                </a:lnTo>
                <a:lnTo>
                  <a:pt x="11938" y="8050"/>
                </a:lnTo>
                <a:lnTo>
                  <a:pt x="11893" y="8055"/>
                </a:lnTo>
                <a:lnTo>
                  <a:pt x="11847" y="8058"/>
                </a:lnTo>
                <a:lnTo>
                  <a:pt x="11801" y="8061"/>
                </a:lnTo>
                <a:lnTo>
                  <a:pt x="11753" y="8064"/>
                </a:lnTo>
                <a:lnTo>
                  <a:pt x="11706" y="8064"/>
                </a:lnTo>
                <a:lnTo>
                  <a:pt x="0" y="8064"/>
                </a:lnTo>
                <a:lnTo>
                  <a:pt x="0" y="0"/>
                </a:lnTo>
                <a:close/>
              </a:path>
            </a:pathLst>
          </a:custGeom>
          <a:solidFill>
            <a:srgbClr val="E50112"/>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6_标题幻灯片">
    <p:spTree>
      <p:nvGrpSpPr>
        <p:cNvPr id="1" name=""/>
        <p:cNvGrpSpPr/>
        <p:nvPr>
          <p:custDataLst>
            <p:tags r:id="rId1"/>
          </p:custDataLst>
        </p:nvPr>
      </p:nvGrpSpPr>
      <p:grpSpPr>
        <a:xfrm>
          <a:off x="0" y="0"/>
          <a:ext cx="0" cy="0"/>
        </a:xfrm>
      </p:grpSpPr>
    </p:spTree>
  </p:cSld>
  <p:clrMapOvr>
    <a:overrideClrMapping bg1="lt1" tx1="dk1" bg2="lt2" tx2="dk2" accent1="accent1" accent2="accent2" accent3="accent3" accent4="accent4" accent5="accent5" accent6="accent6" hlink="hlink" folHlink="folHlink"/>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自定义版式">
    <p:spTree>
      <p:nvGrpSpPr>
        <p:cNvPr id="1" name=""/>
        <p:cNvGrpSpPr/>
        <p:nvPr>
          <p:custDataLst>
            <p:tags r:id="rId1"/>
          </p:custDataLst>
        </p:nvPr>
      </p:nvGrpSpPr>
      <p:grpSpPr>
        <a:xfrm>
          <a:off x="0" y="0"/>
          <a:ext cx="0" cy="0"/>
        </a:xfrm>
      </p:grpSpPr>
    </p:spTree>
  </p:cSld>
  <p:clrMapOvr>
    <a:masterClrMapping/>
  </p:clrMapOvr>
  <p:transition spd="slow">
    <p:random/>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matchingName="Agenda" preserve="1" userDrawn="1">
  <p:cSld name="Agenda">
    <p:spTree>
      <p:nvGrpSpPr>
        <p:cNvPr id="1" name=""/>
        <p:cNvGrpSpPr/>
        <p:nvPr>
          <p:custDataLst>
            <p:tags r:id="rId1"/>
          </p:custDataLst>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18" Type="http://schemas.openxmlformats.org/officeDocument/2006/relationships/tags" Target="../tags/tag149.xml" /><Relationship Id="rId19" Type="http://schemas.openxmlformats.org/officeDocument/2006/relationships/image" Target="file:///D:\qq&#25991;&#20214;\712321467\Image\C2C\Image2\%7b75232B38-A165-1FB7-499C-2E1C792CACB5%7d.png" TargetMode="External" /><Relationship Id="rId2" Type="http://schemas.openxmlformats.org/officeDocument/2006/relationships/slideLayout" Target="../slideLayouts/slideLayout13.xml" /><Relationship Id="rId20" Type="http://schemas.openxmlformats.org/officeDocument/2006/relationships/image" Target="../media/image1.png" /><Relationship Id="rId21" Type="http://schemas.openxmlformats.org/officeDocument/2006/relationships/tags" Target="../tags/tag150.xml" /><Relationship Id="rId22" Type="http://schemas.openxmlformats.org/officeDocument/2006/relationships/tags" Target="../tags/tag151.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slideLayout" Target="../slideLayouts/slideLayout33.xml" /><Relationship Id="rId11" Type="http://schemas.openxmlformats.org/officeDocument/2006/relationships/slideLayout" Target="../slideLayouts/slideLayout34.xml" /><Relationship Id="rId12" Type="http://schemas.openxmlformats.org/officeDocument/2006/relationships/slideLayout" Target="../slideLayouts/slideLayout35.xml" /><Relationship Id="rId13" Type="http://schemas.openxmlformats.org/officeDocument/2006/relationships/slideLayout" Target="../slideLayouts/slideLayout36.xml" /><Relationship Id="rId14" Type="http://schemas.openxmlformats.org/officeDocument/2006/relationships/slideLayout" Target="../slideLayouts/slideLayout37.xml" /><Relationship Id="rId15" Type="http://schemas.openxmlformats.org/officeDocument/2006/relationships/slideLayout" Target="../slideLayouts/slideLayout38.xml" /><Relationship Id="rId16" Type="http://schemas.openxmlformats.org/officeDocument/2006/relationships/slideLayout" Target="../slideLayouts/slideLayout39.xml" /><Relationship Id="rId17" Type="http://schemas.openxmlformats.org/officeDocument/2006/relationships/tags" Target="../tags/tag272.xml" /><Relationship Id="rId18" Type="http://schemas.openxmlformats.org/officeDocument/2006/relationships/tags" Target="../tags/tag273.xml" /><Relationship Id="rId19" Type="http://schemas.openxmlformats.org/officeDocument/2006/relationships/tags" Target="../tags/tag274.xml" /><Relationship Id="rId2" Type="http://schemas.openxmlformats.org/officeDocument/2006/relationships/slideLayout" Target="../slideLayouts/slideLayout25.xml" /><Relationship Id="rId20" Type="http://schemas.openxmlformats.org/officeDocument/2006/relationships/tags" Target="../tags/tag275.xml" /><Relationship Id="rId21" Type="http://schemas.openxmlformats.org/officeDocument/2006/relationships/tags" Target="../tags/tag276.xml" /><Relationship Id="rId22" Type="http://schemas.openxmlformats.org/officeDocument/2006/relationships/tags" Target="../tags/tag277.xml" /><Relationship Id="rId23" Type="http://schemas.openxmlformats.org/officeDocument/2006/relationships/image" Target="file:///D:\qq&#25991;&#20214;\712321467\Image\C2C\Image2\%7b75232B38-A165-1FB7-499C-2E1C792CACB5%7d.png" TargetMode="External" /><Relationship Id="rId24" Type="http://schemas.openxmlformats.org/officeDocument/2006/relationships/image" Target="../media/image1.png" /><Relationship Id="rId25" Type="http://schemas.openxmlformats.org/officeDocument/2006/relationships/tags" Target="../tags/tag278.xml" /><Relationship Id="rId26" Type="http://schemas.openxmlformats.org/officeDocument/2006/relationships/theme" Target="../theme/theme3.xml" /><Relationship Id="rId3" Type="http://schemas.openxmlformats.org/officeDocument/2006/relationships/slideLayout" Target="../slideLayouts/slideLayout26.xml" /><Relationship Id="rId4" Type="http://schemas.openxmlformats.org/officeDocument/2006/relationships/slideLayout" Target="../slideLayouts/slideLayout27.xml" /><Relationship Id="rId5" Type="http://schemas.openxmlformats.org/officeDocument/2006/relationships/slideLayout" Target="../slideLayouts/slideLayout28.xml" /><Relationship Id="rId6" Type="http://schemas.openxmlformats.org/officeDocument/2006/relationships/slideLayout" Target="../slideLayouts/slideLayout29.xml" /><Relationship Id="rId7" Type="http://schemas.openxmlformats.org/officeDocument/2006/relationships/slideLayout" Target="../slideLayouts/slideLayout30.xml" /><Relationship Id="rId8" Type="http://schemas.openxmlformats.org/officeDocument/2006/relationships/slideLayout" Target="../slideLayouts/slideLayout31.xml" /><Relationship Id="rId9" Type="http://schemas.openxmlformats.org/officeDocument/2006/relationships/slideLayout" Target="../slideLayouts/slideLayout3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custDataLst>
            <p:tags r:id="rId13"/>
          </p:custDataLst>
        </p:nvPr>
      </p:nvGrpSpPr>
      <p:grpSpPr>
        <a:xfrm>
          <a:off x="0" y="0"/>
          <a:ext cx="0" cy="0"/>
        </a:xfrm>
      </p:grpSpPr>
      <p:sp>
        <p:nvSpPr>
          <p:cNvPr id="2" name="标题占位符 1"/>
          <p:cNvSpPr>
            <a:spLocks noGrp="1"/>
          </p:cNvSpPr>
          <p:nvPr>
            <p:ph type="title"/>
            <p:custDataLst>
              <p:tags r:id="rId14"/>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5"/>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6"/>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7"/>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p:cNvPicPr>
            <a:picLocks noChangeAspect="1"/>
          </p:cNvPicPr>
          <p:nvPr>
            <p:custDataLst>
              <p:tags r:id="rId21"/>
            </p:custDataLst>
          </p:nvPr>
        </p:nvPicPr>
        <p:blipFill>
          <a:blip r:embed="rId20" r:link="rId19"/>
          <a:stretch>
            <a:fillRect/>
          </a:stretch>
        </p:blipFill>
        <p:spPr>
          <a:xfrm>
            <a:off x="838200" y="365125"/>
            <a:ext cx="9525" cy="9525"/>
          </a:xfrm>
          <a:prstGeom prst="rect">
            <a:avLst/>
          </a:prstGeom>
          <a:noFill/>
          <a:ln>
            <a:noFill/>
            <a:miter lim="800000"/>
          </a:ln>
        </p:spPr>
      </p:pic>
    </p:spTree>
    <p:custDataLst>
      <p:tags r:id="rId22"/>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7"/>
          </p:custDataLst>
        </p:nvPr>
      </p:nvGrpSpPr>
      <p:grpSpPr>
        <a:xfrm>
          <a:off x="0" y="0"/>
          <a:ext cx="0" cy="0"/>
        </a:xfrm>
      </p:grpSpPr>
      <p:sp>
        <p:nvSpPr>
          <p:cNvPr id="2" name="标题占位符 1"/>
          <p:cNvSpPr>
            <a:spLocks noGrp="1"/>
          </p:cNvSpPr>
          <p:nvPr>
            <p:ph type="title"/>
            <p:custDataLst>
              <p:tags r:id="rId18"/>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9"/>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2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7DD7863-7BD7-481C-A3B1-05ADD35A3E37}" type="datetimeFigureOut">
              <a:rPr lang="zh-CN" altLang="en-US" smtClean="0"/>
              <a:t/>
            </a:fld>
            <a:endParaRPr lang="zh-CN" altLang="en-US"/>
          </a:p>
        </p:txBody>
      </p:sp>
      <p:sp>
        <p:nvSpPr>
          <p:cNvPr id="5" name="页脚占位符 4"/>
          <p:cNvSpPr>
            <a:spLocks noGrp="1"/>
          </p:cNvSpPr>
          <p:nvPr>
            <p:ph type="ftr" sz="quarter" idx="3"/>
            <p:custDataLst>
              <p:tags r:id="rId21"/>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93B0D7C-BD9B-42FA-B8A0-181E944F5DD0}" type="slidenum">
              <a:rPr lang="zh-CN" altLang="en-US" smtClean="0"/>
              <a:t/>
            </a:fld>
            <a:endParaRPr lang="zh-CN" altLang="en-US"/>
          </a:p>
        </p:txBody>
      </p:sp>
      <p:pic>
        <p:nvPicPr>
          <p:cNvPr id="7" name="图片 1073743875" descr="学科网 zxxk.com"/>
          <p:cNvPicPr>
            <a:picLocks noChangeAspect="1"/>
          </p:cNvPicPr>
          <p:nvPr>
            <p:custDataLst>
              <p:tags r:id="rId25"/>
            </p:custDataLst>
          </p:nvPr>
        </p:nvPicPr>
        <p:blipFill>
          <a:blip r:embed="rId24" r:link="rId23"/>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tags" Target="../tags/tag290.xml" /><Relationship Id="rId4" Type="http://schemas.openxmlformats.org/officeDocument/2006/relationships/tags" Target="../tags/tag291.xml" /><Relationship Id="rId5" Type="http://schemas.openxmlformats.org/officeDocument/2006/relationships/tags" Target="../tags/tag29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ags" Target="../tags/tag293.xml" /><Relationship Id="rId3" Type="http://schemas.openxmlformats.org/officeDocument/2006/relationships/tags" Target="../tags/tag294.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tags" Target="../tags/tag297.xml" /><Relationship Id="rId7" Type="http://schemas.openxmlformats.org/officeDocument/2006/relationships/tags" Target="../tags/tag29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7.xml" /><Relationship Id="rId11" Type="http://schemas.openxmlformats.org/officeDocument/2006/relationships/tags" Target="../tags/tag308.xml" /><Relationship Id="rId12" Type="http://schemas.openxmlformats.org/officeDocument/2006/relationships/tags" Target="../tags/tag309.xml" /><Relationship Id="rId13" Type="http://schemas.openxmlformats.org/officeDocument/2006/relationships/tags" Target="../tags/tag310.xml" /><Relationship Id="rId14" Type="http://schemas.openxmlformats.org/officeDocument/2006/relationships/tags" Target="../tags/tag311.xml" /><Relationship Id="rId15" Type="http://schemas.openxmlformats.org/officeDocument/2006/relationships/tags" Target="../tags/tag312.xml" /><Relationship Id="rId16" Type="http://schemas.openxmlformats.org/officeDocument/2006/relationships/tags" Target="../tags/tag313.xml" /><Relationship Id="rId17" Type="http://schemas.openxmlformats.org/officeDocument/2006/relationships/tags" Target="../tags/tag314.xml" /><Relationship Id="rId18" Type="http://schemas.openxmlformats.org/officeDocument/2006/relationships/tags" Target="../tags/tag315.xml" /><Relationship Id="rId19" Type="http://schemas.openxmlformats.org/officeDocument/2006/relationships/tags" Target="../tags/tag316.xml" /><Relationship Id="rId2" Type="http://schemas.openxmlformats.org/officeDocument/2006/relationships/tags" Target="../tags/tag299.xml" /><Relationship Id="rId20" Type="http://schemas.openxmlformats.org/officeDocument/2006/relationships/tags" Target="../tags/tag317.xml" /><Relationship Id="rId21" Type="http://schemas.openxmlformats.org/officeDocument/2006/relationships/tags" Target="../tags/tag318.xml" /><Relationship Id="rId22" Type="http://schemas.openxmlformats.org/officeDocument/2006/relationships/tags" Target="../tags/tag319.xml" /><Relationship Id="rId23" Type="http://schemas.openxmlformats.org/officeDocument/2006/relationships/tags" Target="../tags/tag320.xml" /><Relationship Id="rId24" Type="http://schemas.openxmlformats.org/officeDocument/2006/relationships/tags" Target="../tags/tag321.xml" /><Relationship Id="rId25" Type="http://schemas.openxmlformats.org/officeDocument/2006/relationships/tags" Target="../tags/tag322.xml" /><Relationship Id="rId26" Type="http://schemas.openxmlformats.org/officeDocument/2006/relationships/tags" Target="../tags/tag323.xml" /><Relationship Id="rId27" Type="http://schemas.openxmlformats.org/officeDocument/2006/relationships/tags" Target="../tags/tag324.xml" /><Relationship Id="rId28" Type="http://schemas.openxmlformats.org/officeDocument/2006/relationships/tags" Target="../tags/tag325.xml" /><Relationship Id="rId29" Type="http://schemas.openxmlformats.org/officeDocument/2006/relationships/tags" Target="../tags/tag326.xml" /><Relationship Id="rId3" Type="http://schemas.openxmlformats.org/officeDocument/2006/relationships/tags" Target="../tags/tag300.xml" /><Relationship Id="rId30" Type="http://schemas.openxmlformats.org/officeDocument/2006/relationships/tags" Target="../tags/tag327.xml" /><Relationship Id="rId31" Type="http://schemas.openxmlformats.org/officeDocument/2006/relationships/tags" Target="../tags/tag328.xml" /><Relationship Id="rId32" Type="http://schemas.openxmlformats.org/officeDocument/2006/relationships/tags" Target="../tags/tag329.xml" /><Relationship Id="rId33" Type="http://schemas.openxmlformats.org/officeDocument/2006/relationships/tags" Target="../tags/tag330.xml" /><Relationship Id="rId34" Type="http://schemas.openxmlformats.org/officeDocument/2006/relationships/tags" Target="../tags/tag331.xml" /><Relationship Id="rId35" Type="http://schemas.openxmlformats.org/officeDocument/2006/relationships/tags" Target="../tags/tag332.xml" /><Relationship Id="rId36" Type="http://schemas.openxmlformats.org/officeDocument/2006/relationships/tags" Target="../tags/tag333.xml" /><Relationship Id="rId37" Type="http://schemas.openxmlformats.org/officeDocument/2006/relationships/tags" Target="../tags/tag334.xml" /><Relationship Id="rId38" Type="http://schemas.openxmlformats.org/officeDocument/2006/relationships/tags" Target="../tags/tag335.xml" /><Relationship Id="rId39" Type="http://schemas.openxmlformats.org/officeDocument/2006/relationships/tags" Target="../tags/tag336.xml" /><Relationship Id="rId4" Type="http://schemas.openxmlformats.org/officeDocument/2006/relationships/tags" Target="../tags/tag301.xml" /><Relationship Id="rId40" Type="http://schemas.openxmlformats.org/officeDocument/2006/relationships/tags" Target="../tags/tag337.xml" /><Relationship Id="rId41" Type="http://schemas.openxmlformats.org/officeDocument/2006/relationships/tags" Target="../tags/tag338.xml" /><Relationship Id="rId42" Type="http://schemas.openxmlformats.org/officeDocument/2006/relationships/tags" Target="../tags/tag339.xml" /><Relationship Id="rId43" Type="http://schemas.openxmlformats.org/officeDocument/2006/relationships/tags" Target="../tags/tag340.xml" /><Relationship Id="rId44" Type="http://schemas.openxmlformats.org/officeDocument/2006/relationships/tags" Target="../tags/tag341.xml" /><Relationship Id="rId5" Type="http://schemas.openxmlformats.org/officeDocument/2006/relationships/tags" Target="../tags/tag302.xml" /><Relationship Id="rId6" Type="http://schemas.openxmlformats.org/officeDocument/2006/relationships/tags" Target="../tags/tag303.xml" /><Relationship Id="rId7" Type="http://schemas.openxmlformats.org/officeDocument/2006/relationships/tags" Target="../tags/tag304.xml" /><Relationship Id="rId8" Type="http://schemas.openxmlformats.org/officeDocument/2006/relationships/tags" Target="../tags/tag305.xml" /><Relationship Id="rId9" Type="http://schemas.openxmlformats.org/officeDocument/2006/relationships/tags" Target="../tags/tag30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3.xml" /><Relationship Id="rId11" Type="http://schemas.openxmlformats.org/officeDocument/2006/relationships/tags" Target="../tags/tag354.xml" /><Relationship Id="rId12" Type="http://schemas.openxmlformats.org/officeDocument/2006/relationships/tags" Target="../tags/tag355.xml" /><Relationship Id="rId13" Type="http://schemas.openxmlformats.org/officeDocument/2006/relationships/tags" Target="../tags/tag356.xml" /><Relationship Id="rId14" Type="http://schemas.openxmlformats.org/officeDocument/2006/relationships/tags" Target="../tags/tag357.xml" /><Relationship Id="rId15" Type="http://schemas.openxmlformats.org/officeDocument/2006/relationships/tags" Target="../tags/tag358.xml" /><Relationship Id="rId16" Type="http://schemas.openxmlformats.org/officeDocument/2006/relationships/tags" Target="../tags/tag359.xml" /><Relationship Id="rId17" Type="http://schemas.openxmlformats.org/officeDocument/2006/relationships/tags" Target="../tags/tag360.xml" /><Relationship Id="rId18" Type="http://schemas.openxmlformats.org/officeDocument/2006/relationships/tags" Target="../tags/tag361.xml" /><Relationship Id="rId19" Type="http://schemas.openxmlformats.org/officeDocument/2006/relationships/tags" Target="../tags/tag362.xml" /><Relationship Id="rId2" Type="http://schemas.openxmlformats.org/officeDocument/2006/relationships/notesSlide" Target="../notesSlides/notesSlide2.xml" /><Relationship Id="rId20" Type="http://schemas.openxmlformats.org/officeDocument/2006/relationships/tags" Target="../tags/tag363.xml" /><Relationship Id="rId21" Type="http://schemas.openxmlformats.org/officeDocument/2006/relationships/tags" Target="../tags/tag364.xml" /><Relationship Id="rId22" Type="http://schemas.openxmlformats.org/officeDocument/2006/relationships/tags" Target="../tags/tag365.xml" /><Relationship Id="rId3" Type="http://schemas.openxmlformats.org/officeDocument/2006/relationships/tags" Target="../tags/tag346.xml" /><Relationship Id="rId4" Type="http://schemas.openxmlformats.org/officeDocument/2006/relationships/tags" Target="../tags/tag347.xml" /><Relationship Id="rId5" Type="http://schemas.openxmlformats.org/officeDocument/2006/relationships/tags" Target="../tags/tag348.xml" /><Relationship Id="rId6" Type="http://schemas.openxmlformats.org/officeDocument/2006/relationships/tags" Target="../tags/tag349.xml" /><Relationship Id="rId7" Type="http://schemas.openxmlformats.org/officeDocument/2006/relationships/tags" Target="../tags/tag350.xml" /><Relationship Id="rId8" Type="http://schemas.openxmlformats.org/officeDocument/2006/relationships/tags" Target="../tags/tag351.xml" /><Relationship Id="rId9" Type="http://schemas.openxmlformats.org/officeDocument/2006/relationships/tags" Target="../tags/tag35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notesSlide" Target="../notesSlides/notesSlide3.xml" /><Relationship Id="rId3" Type="http://schemas.openxmlformats.org/officeDocument/2006/relationships/tags" Target="../tags/tag370.xml" /><Relationship Id="rId4" Type="http://schemas.openxmlformats.org/officeDocument/2006/relationships/tags" Target="../tags/tag371.xml" /><Relationship Id="rId5" Type="http://schemas.openxmlformats.org/officeDocument/2006/relationships/tags" Target="../tags/tag372.xml" /><Relationship Id="rId6" Type="http://schemas.openxmlformats.org/officeDocument/2006/relationships/tags" Target="../tags/tag373.xml" /><Relationship Id="rId7" Type="http://schemas.openxmlformats.org/officeDocument/2006/relationships/tags" Target="../tags/tag37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75.xml" /><Relationship Id="rId3" Type="http://schemas.openxmlformats.org/officeDocument/2006/relationships/tags" Target="../tags/tag376.xml" /><Relationship Id="rId4" Type="http://schemas.openxmlformats.org/officeDocument/2006/relationships/tags" Target="../tags/tag377.xml" /><Relationship Id="rId5" Type="http://schemas.openxmlformats.org/officeDocument/2006/relationships/tags" Target="../tags/tag378.xml" /><Relationship Id="rId6" Type="http://schemas.openxmlformats.org/officeDocument/2006/relationships/tags" Target="../tags/tag37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88.xml" /><Relationship Id="rId11" Type="http://schemas.openxmlformats.org/officeDocument/2006/relationships/tags" Target="../tags/tag389.xml" /><Relationship Id="rId12" Type="http://schemas.openxmlformats.org/officeDocument/2006/relationships/tags" Target="../tags/tag390.xml" /><Relationship Id="rId2" Type="http://schemas.openxmlformats.org/officeDocument/2006/relationships/tags" Target="../tags/tag380.xml" /><Relationship Id="rId3" Type="http://schemas.openxmlformats.org/officeDocument/2006/relationships/tags" Target="../tags/tag381.xml" /><Relationship Id="rId4" Type="http://schemas.openxmlformats.org/officeDocument/2006/relationships/tags" Target="../tags/tag382.xml" /><Relationship Id="rId5" Type="http://schemas.openxmlformats.org/officeDocument/2006/relationships/tags" Target="../tags/tag383.xml" /><Relationship Id="rId6" Type="http://schemas.openxmlformats.org/officeDocument/2006/relationships/tags" Target="../tags/tag384.xml" /><Relationship Id="rId7" Type="http://schemas.openxmlformats.org/officeDocument/2006/relationships/tags" Target="../tags/tag385.xml" /><Relationship Id="rId8" Type="http://schemas.openxmlformats.org/officeDocument/2006/relationships/tags" Target="../tags/tag386.xml" /><Relationship Id="rId9" Type="http://schemas.openxmlformats.org/officeDocument/2006/relationships/tags" Target="../tags/tag38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99.xml" /><Relationship Id="rId2" Type="http://schemas.openxmlformats.org/officeDocument/2006/relationships/tags" Target="../tags/tag391.xml" /><Relationship Id="rId3" Type="http://schemas.openxmlformats.org/officeDocument/2006/relationships/tags" Target="../tags/tag392.xml" /><Relationship Id="rId4" Type="http://schemas.openxmlformats.org/officeDocument/2006/relationships/tags" Target="../tags/tag393.xml" /><Relationship Id="rId5" Type="http://schemas.openxmlformats.org/officeDocument/2006/relationships/tags" Target="../tags/tag394.xml" /><Relationship Id="rId6" Type="http://schemas.openxmlformats.org/officeDocument/2006/relationships/tags" Target="../tags/tag395.xml" /><Relationship Id="rId7" Type="http://schemas.openxmlformats.org/officeDocument/2006/relationships/tags" Target="../tags/tag396.xml" /><Relationship Id="rId8" Type="http://schemas.openxmlformats.org/officeDocument/2006/relationships/tags" Target="../tags/tag397.xml" /><Relationship Id="rId9" Type="http://schemas.openxmlformats.org/officeDocument/2006/relationships/tags" Target="../tags/tag39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00.xml" /><Relationship Id="rId3" Type="http://schemas.openxmlformats.org/officeDocument/2006/relationships/tags" Target="../tags/tag401.xml" /><Relationship Id="rId4" Type="http://schemas.openxmlformats.org/officeDocument/2006/relationships/tags" Target="../tags/tag402.xml" /><Relationship Id="rId5" Type="http://schemas.openxmlformats.org/officeDocument/2006/relationships/tags" Target="../tags/tag403.xml" /><Relationship Id="rId6" Type="http://schemas.openxmlformats.org/officeDocument/2006/relationships/tags" Target="../tags/tag40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405.xml" /><Relationship Id="rId3" Type="http://schemas.openxmlformats.org/officeDocument/2006/relationships/tags" Target="../tags/tag406.xml" /><Relationship Id="rId4" Type="http://schemas.openxmlformats.org/officeDocument/2006/relationships/tags" Target="../tags/tag407.xml" /><Relationship Id="rId5" Type="http://schemas.openxmlformats.org/officeDocument/2006/relationships/tags" Target="../tags/tag408.xml" /><Relationship Id="rId6" Type="http://schemas.openxmlformats.org/officeDocument/2006/relationships/tags" Target="../tags/tag409.xml" /><Relationship Id="rId7" Type="http://schemas.openxmlformats.org/officeDocument/2006/relationships/tags" Target="../tags/tag410.xml" /><Relationship Id="rId8" Type="http://schemas.openxmlformats.org/officeDocument/2006/relationships/tags" Target="../tags/tag411.xml" /><Relationship Id="rId9" Type="http://schemas.openxmlformats.org/officeDocument/2006/relationships/tags" Target="../tags/tag4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413.xml" /><Relationship Id="rId3" Type="http://schemas.openxmlformats.org/officeDocument/2006/relationships/tags" Target="../tags/tag414.xml" /><Relationship Id="rId4" Type="http://schemas.openxmlformats.org/officeDocument/2006/relationships/tags" Target="../tags/tag415.xml" /><Relationship Id="rId5" Type="http://schemas.openxmlformats.org/officeDocument/2006/relationships/tags" Target="../tags/tag416.xml" /><Relationship Id="rId6" Type="http://schemas.openxmlformats.org/officeDocument/2006/relationships/tags" Target="../tags/tag4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tags" Target="../tags/tag424.xml" /><Relationship Id="rId11" Type="http://schemas.openxmlformats.org/officeDocument/2006/relationships/tags" Target="../tags/tag425.xml" /><Relationship Id="rId12" Type="http://schemas.openxmlformats.org/officeDocument/2006/relationships/tags" Target="../tags/tag426.xml" /><Relationship Id="rId13" Type="http://schemas.openxmlformats.org/officeDocument/2006/relationships/tags" Target="../tags/tag427.xml" /><Relationship Id="rId14" Type="http://schemas.openxmlformats.org/officeDocument/2006/relationships/tags" Target="../tags/tag428.xml" /><Relationship Id="rId15" Type="http://schemas.openxmlformats.org/officeDocument/2006/relationships/tags" Target="../tags/tag429.xml" /><Relationship Id="rId16" Type="http://schemas.openxmlformats.org/officeDocument/2006/relationships/tags" Target="../tags/tag430.xml" /><Relationship Id="rId17" Type="http://schemas.openxmlformats.org/officeDocument/2006/relationships/tags" Target="../tags/tag431.xml" /><Relationship Id="rId18" Type="http://schemas.openxmlformats.org/officeDocument/2006/relationships/tags" Target="../tags/tag432.xml" /><Relationship Id="rId19" Type="http://schemas.openxmlformats.org/officeDocument/2006/relationships/tags" Target="../tags/tag433.xml" /><Relationship Id="rId2" Type="http://schemas.openxmlformats.org/officeDocument/2006/relationships/tags" Target="../tags/tag418.xml" /><Relationship Id="rId20" Type="http://schemas.openxmlformats.org/officeDocument/2006/relationships/tags" Target="../tags/tag434.xml" /><Relationship Id="rId3" Type="http://schemas.openxmlformats.org/officeDocument/2006/relationships/tags" Target="../tags/tag419.xml" /><Relationship Id="rId4" Type="http://schemas.openxmlformats.org/officeDocument/2006/relationships/image" Target="../media/image2.png" /><Relationship Id="rId5" Type="http://schemas.openxmlformats.org/officeDocument/2006/relationships/tags" Target="../tags/tag420.xml" /><Relationship Id="rId6" Type="http://schemas.openxmlformats.org/officeDocument/2006/relationships/tags" Target="../tags/tag421.xml" /><Relationship Id="rId7" Type="http://schemas.openxmlformats.org/officeDocument/2006/relationships/tags" Target="../tags/tag422.xml" /><Relationship Id="rId8" Type="http://schemas.openxmlformats.org/officeDocument/2006/relationships/tags" Target="../tags/tag423.xml" /><Relationship Id="rId9"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435.xml" /><Relationship Id="rId3" Type="http://schemas.openxmlformats.org/officeDocument/2006/relationships/tags" Target="../tags/tag436.xml" /><Relationship Id="rId4" Type="http://schemas.openxmlformats.org/officeDocument/2006/relationships/tags" Target="../tags/tag437.xml" /><Relationship Id="rId5" Type="http://schemas.openxmlformats.org/officeDocument/2006/relationships/tags" Target="../tags/tag438.xml" /><Relationship Id="rId6" Type="http://schemas.openxmlformats.org/officeDocument/2006/relationships/tags" Target="../tags/tag439.xml" /><Relationship Id="rId7" Type="http://schemas.openxmlformats.org/officeDocument/2006/relationships/tags" Target="../tags/tag440.xml" /><Relationship Id="rId8" Type="http://schemas.openxmlformats.org/officeDocument/2006/relationships/tags" Target="../tags/tag44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442.xml" /><Relationship Id="rId3" Type="http://schemas.openxmlformats.org/officeDocument/2006/relationships/tags" Target="../tags/tag443.xml" /><Relationship Id="rId4" Type="http://schemas.openxmlformats.org/officeDocument/2006/relationships/tags" Target="../tags/tag444.xml" /><Relationship Id="rId5" Type="http://schemas.openxmlformats.org/officeDocument/2006/relationships/tags" Target="../tags/tag44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46.xml" /><Relationship Id="rId3" Type="http://schemas.openxmlformats.org/officeDocument/2006/relationships/tags" Target="../tags/tag447.xml" /><Relationship Id="rId4" Type="http://schemas.openxmlformats.org/officeDocument/2006/relationships/tags" Target="../tags/tag448.xml" /><Relationship Id="rId5" Type="http://schemas.openxmlformats.org/officeDocument/2006/relationships/tags" Target="../tags/tag449.xml" /><Relationship Id="rId6" Type="http://schemas.openxmlformats.org/officeDocument/2006/relationships/tags" Target="../tags/tag45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451.xml" /><Relationship Id="rId3" Type="http://schemas.openxmlformats.org/officeDocument/2006/relationships/tags" Target="../tags/tag452.xml" /><Relationship Id="rId4" Type="http://schemas.openxmlformats.org/officeDocument/2006/relationships/tags" Target="../tags/tag453.xml" /><Relationship Id="rId5" Type="http://schemas.openxmlformats.org/officeDocument/2006/relationships/tags" Target="../tags/tag45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tags" Target="../tags/tag455.xml" /><Relationship Id="rId3" Type="http://schemas.openxmlformats.org/officeDocument/2006/relationships/tags" Target="../tags/tag456.xml" /><Relationship Id="rId4" Type="http://schemas.openxmlformats.org/officeDocument/2006/relationships/tags" Target="../tags/tag45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tags" Target="../tags/tag458.xml" /><Relationship Id="rId3" Type="http://schemas.openxmlformats.org/officeDocument/2006/relationships/tags" Target="../tags/tag459.xml" /><Relationship Id="rId4" Type="http://schemas.openxmlformats.org/officeDocument/2006/relationships/tags" Target="../tags/tag460.xml" /><Relationship Id="rId5" Type="http://schemas.openxmlformats.org/officeDocument/2006/relationships/tags" Target="../tags/tag461.xml" /><Relationship Id="rId6" Type="http://schemas.openxmlformats.org/officeDocument/2006/relationships/tags" Target="../tags/tag462.xml" /><Relationship Id="rId7" Type="http://schemas.openxmlformats.org/officeDocument/2006/relationships/tags" Target="../tags/tag46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tags" Target="../tags/tag464.xml" /><Relationship Id="rId3" Type="http://schemas.openxmlformats.org/officeDocument/2006/relationships/tags" Target="../tags/tag465.xml" /><Relationship Id="rId4" Type="http://schemas.openxmlformats.org/officeDocument/2006/relationships/tags" Target="../tags/tag466.xml" /><Relationship Id="rId5" Type="http://schemas.openxmlformats.org/officeDocument/2006/relationships/tags" Target="../tags/tag467.xml" /><Relationship Id="rId6" Type="http://schemas.openxmlformats.org/officeDocument/2006/relationships/tags" Target="../tags/tag468.xml" /><Relationship Id="rId7" Type="http://schemas.openxmlformats.org/officeDocument/2006/relationships/tags" Target="../tags/tag469.xml" /><Relationship Id="rId8" Type="http://schemas.openxmlformats.org/officeDocument/2006/relationships/tags" Target="../tags/tag470.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471.xml" /><Relationship Id="rId3" Type="http://schemas.openxmlformats.org/officeDocument/2006/relationships/tags" Target="../tags/tag472.xml" /><Relationship Id="rId4" Type="http://schemas.openxmlformats.org/officeDocument/2006/relationships/hyperlink" Target="https://d.book118.com/518065127041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标题 1"/>
          <p:cNvSpPr>
            <a:spLocks noGrp="1"/>
          </p:cNvSpPr>
          <p:nvPr>
            <p:ph type="ctrTitle" idx="4294967295"/>
            <p:custDataLst>
              <p:tags r:id="rId4"/>
            </p:custDataLst>
          </p:nvPr>
        </p:nvSpPr>
        <p:spPr>
          <a:xfrm>
            <a:off x="767715" y="1412875"/>
            <a:ext cx="10535285" cy="970915"/>
          </a:xfrm>
        </p:spPr>
        <p:txBody>
          <a:bodyPr>
            <a:noAutofit/>
          </a:bodyPr>
          <a:lstStyle/>
          <a:p>
            <a:r>
              <a:rPr lang="zh-CN" sz="5400" b="1">
                <a:solidFill>
                  <a:srgbClr val="C00000"/>
                </a:solidFill>
                <a:effectLst/>
                <a:latin typeface="微软雅黑" panose="020b0503020204020204" charset="-122"/>
                <a:ea typeface="微软雅黑"/>
                <a:cs typeface="字语坊庭轩行楷" panose="02000603000000000000" charset="-122"/>
                <a:sym typeface="+mn-ea"/>
              </a:rPr>
              <a:t>《</a:t>
            </a:r>
            <a:r>
              <a:rPr sz="5400" b="1">
                <a:solidFill>
                  <a:srgbClr val="C00000"/>
                </a:solidFill>
                <a:effectLst/>
                <a:latin typeface="微软雅黑" panose="020b0503020204020204" charset="-122"/>
                <a:ea typeface="微软雅黑"/>
                <a:cs typeface="字语坊庭轩行楷" panose="02000603000000000000" charset="-122"/>
                <a:sym typeface="+mn-ea"/>
              </a:rPr>
              <a:t>中国特色社会主义</a:t>
            </a:r>
            <a:r>
              <a:rPr lang="zh-CN" sz="5400" b="1">
                <a:solidFill>
                  <a:srgbClr val="C00000"/>
                </a:solidFill>
                <a:effectLst/>
                <a:latin typeface="微软雅黑" panose="020b0503020204020204" charset="-122"/>
                <a:ea typeface="微软雅黑"/>
                <a:cs typeface="字语坊庭轩行楷" panose="02000603000000000000" charset="-122"/>
                <a:sym typeface="+mn-ea"/>
              </a:rPr>
              <a:t>》一轮复习</a:t>
            </a:r>
            <a:endParaRPr lang="zh-CN" sz="5400" b="1">
              <a:solidFill>
                <a:srgbClr val="C00000"/>
              </a:solidFill>
              <a:effectLst/>
              <a:latin typeface="微软雅黑" panose="020b0503020204020204" charset="-122"/>
              <a:ea typeface="微软雅黑"/>
              <a:cs typeface="字语坊庭轩行楷" panose="02000603000000000000" charset="-122"/>
              <a:sym typeface="+mn-ea"/>
            </a:endParaRPr>
          </a:p>
        </p:txBody>
      </p:sp>
      <p:sp>
        <p:nvSpPr>
          <p:cNvPr id="4" name="副标题 3"/>
          <p:cNvSpPr>
            <a:spLocks noGrp="1"/>
          </p:cNvSpPr>
          <p:nvPr>
            <p:ph type="subTitle" idx="4294967295"/>
            <p:custDataLst>
              <p:tags r:id="rId5"/>
            </p:custDataLst>
          </p:nvPr>
        </p:nvSpPr>
        <p:spPr>
          <a:xfrm>
            <a:off x="862965" y="2791460"/>
            <a:ext cx="10440035" cy="1275715"/>
          </a:xfrm>
        </p:spPr>
        <p:txBody>
          <a:bodyPr>
            <a:noAutofit/>
          </a:bodyPr>
          <a:lstStyle/>
          <a:p>
            <a:pPr marL="0" algn="l">
              <a:buClrTx/>
              <a:buSzTx/>
              <a:buNone/>
            </a:pPr>
            <a:r>
              <a:rPr lang="zh-CN" sz="6000" b="1">
                <a:effectLst/>
                <a:highlight>
                  <a:srgbClr val="FFFF00"/>
                </a:highlight>
                <a:latin typeface="微软雅黑" panose="020b0503020204020204" charset="-122"/>
                <a:ea typeface="微软雅黑"/>
                <a:cs typeface="微软雅黑" panose="020b0503020204020204" charset="-122"/>
                <a:sym typeface="+mn-ea"/>
              </a:rPr>
              <a:t>专题</a:t>
            </a:r>
            <a:r>
              <a:rPr lang="en-US" altLang="zh-CN" sz="6000" b="1">
                <a:effectLst/>
                <a:highlight>
                  <a:srgbClr val="FFFF00"/>
                </a:highlight>
                <a:latin typeface="微软雅黑" panose="020b0503020204020204" charset="-122"/>
                <a:ea typeface="微软雅黑"/>
                <a:cs typeface="微软雅黑" panose="020b0503020204020204" charset="-122"/>
                <a:sym typeface="+mn-ea"/>
              </a:rPr>
              <a:t>2</a:t>
            </a:r>
            <a:r>
              <a:rPr lang="en-US" sz="5400" b="1">
                <a:solidFill>
                  <a:schemeClr val="tx1"/>
                </a:solidFill>
                <a:effectLst/>
                <a:latin typeface="微软雅黑" panose="020b0503020204020204" charset="-122"/>
                <a:ea typeface="微软雅黑"/>
                <a:cs typeface="微软雅黑" panose="020b0503020204020204" charset="-122"/>
                <a:sym typeface="+mn-ea"/>
              </a:rPr>
              <a:t>  </a:t>
            </a:r>
            <a:r>
              <a:rPr lang="zh-CN" altLang="en-US" sz="5400" b="1">
                <a:solidFill>
                  <a:schemeClr val="tx1"/>
                </a:solidFill>
                <a:effectLst/>
                <a:latin typeface="微软雅黑" panose="020b0503020204020204" charset="-122"/>
                <a:ea typeface="微软雅黑"/>
                <a:cs typeface="微软雅黑" panose="020b0503020204020204" charset="-122"/>
                <a:sym typeface="Heiti SC Medium" charset="0"/>
              </a:rPr>
              <a:t>只有社会主义才能救中国</a:t>
            </a:r>
            <a:endParaRPr lang="zh-CN" altLang="en-US" sz="5400" b="1">
              <a:solidFill>
                <a:schemeClr val="tx1"/>
              </a:solidFill>
              <a:effectLst/>
              <a:latin typeface="微软雅黑" panose="020b0503020204020204" charset="-122"/>
              <a:ea typeface="微软雅黑"/>
              <a:cs typeface="微软雅黑" panose="020b0503020204020204" charset="-122"/>
              <a:sym typeface="Heiti SC Medium"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227330" y="0"/>
            <a:ext cx="3230880" cy="70675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a:solidFill>
                  <a:srgbClr val="FF0000"/>
                </a:solidFill>
                <a:latin typeface="隶书" panose="02010509060101010101" charset="-122"/>
                <a:ea typeface="隶书" panose="02010509060101010101" charset="-122"/>
                <a:cs typeface="隶书" panose="02010509060101010101" charset="-122"/>
                <a:sym typeface="+mn-ea"/>
              </a:rPr>
              <a:t>课标素养预测</a:t>
            </a:r>
            <a:endParaRPr lang="zh-CN" altLang="en-US" sz="4000" b="1">
              <a:solidFill>
                <a:srgbClr val="FF0000"/>
              </a:solidFill>
              <a:latin typeface="隶书" panose="02010509060101010101" charset="-122"/>
              <a:ea typeface="隶书" panose="02010509060101010101" charset="-122"/>
              <a:cs typeface="隶书" panose="02010509060101010101" charset="-122"/>
            </a:endParaRPr>
          </a:p>
        </p:txBody>
      </p:sp>
      <p:graphicFrame>
        <p:nvGraphicFramePr>
          <p:cNvPr id="5" name="表格 4"/>
          <p:cNvGraphicFramePr>
            <a:graphicFrameLocks noGrp="1"/>
          </p:cNvGraphicFramePr>
          <p:nvPr>
            <p:custDataLst>
              <p:tags r:id="rId4"/>
            </p:custDataLst>
          </p:nvPr>
        </p:nvGraphicFramePr>
        <p:xfrm>
          <a:off x="227330" y="706755"/>
          <a:ext cx="11886565" cy="6076315"/>
        </p:xfrm>
        <a:graphic>
          <a:graphicData uri="http://schemas.openxmlformats.org/drawingml/2006/table">
            <a:tbl>
              <a:tblPr/>
              <a:tblGrid>
                <a:gridCol w="2312670"/>
                <a:gridCol w="3023235"/>
                <a:gridCol w="6550660"/>
              </a:tblGrid>
              <a:tr h="731520">
                <a:tc>
                  <a:txBody>
                    <a:bodyPr vert="horz" wrap="square"/>
                    <a:lstStyle/>
                    <a:p>
                      <a:pPr algn="ctr" fontAlgn="base">
                        <a:lnSpc>
                          <a:spcPct val="150000"/>
                        </a:lnSpc>
                        <a:spcAft>
                          <a:spcPct val="0"/>
                        </a:spcAft>
                      </a:pPr>
                      <a:r>
                        <a:rPr lang="zh-CN" sz="2800" b="1" kern="100">
                          <a:latin typeface="宋体" panose="02010600030101010101" pitchFamily="2" charset="-122"/>
                          <a:ea typeface="宋体" panose="02010600030101010101" pitchFamily="2" charset="-122"/>
                          <a:cs typeface="Times New Roman" panose="02020603050405020304"/>
                        </a:rPr>
                        <a:t>课程标准</a:t>
                      </a:r>
                      <a:endParaRPr lang="zh-CN" sz="2800" b="1" kern="100">
                        <a:latin typeface="宋体" panose="02010600030101010101" pitchFamily="2" charset="-122"/>
                        <a:ea typeface="宋体" panose="02010600030101010101" pitchFamily="2" charset="-122"/>
                        <a:cs typeface="Times New Roman" panose="02020603050405020304"/>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fontAlgn="base">
                        <a:lnSpc>
                          <a:spcPct val="150000"/>
                        </a:lnSpc>
                        <a:spcAft>
                          <a:spcPct val="0"/>
                        </a:spcAft>
                      </a:pPr>
                      <a:r>
                        <a:rPr lang="zh-CN" sz="2800" b="1" kern="100">
                          <a:latin typeface="宋体" panose="02010600030101010101" pitchFamily="2" charset="-122"/>
                          <a:ea typeface="宋体" panose="02010600030101010101" pitchFamily="2" charset="-122"/>
                          <a:cs typeface="Times New Roman" panose="02020603050405020304"/>
                        </a:rPr>
                        <a:t>核心素养</a:t>
                      </a:r>
                      <a:r>
                        <a:rPr lang="zh-CN" sz="2400" b="1" kern="1200">
                          <a:latin typeface="宋体" panose="02010600030101010101" pitchFamily="2" charset="-122"/>
                          <a:ea typeface="宋体" panose="02010600030101010101" pitchFamily="2" charset="-122"/>
                          <a:cs typeface="Arial"/>
                        </a:rPr>
                        <a:t> </a:t>
                      </a:r>
                      <a:endParaRPr lang="zh-CN" sz="2400" b="1" kern="100">
                        <a:latin typeface="宋体" panose="02010600030101010101" pitchFamily="2" charset="-122"/>
                        <a:ea typeface="宋体" panose="02010600030101010101" pitchFamily="2" charset="-122"/>
                        <a:cs typeface="Times New Roman" panose="020206030504050203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fontAlgn="base">
                        <a:lnSpc>
                          <a:spcPct val="150000"/>
                        </a:lnSpc>
                        <a:spcAft>
                          <a:spcPct val="0"/>
                        </a:spcAft>
                      </a:pPr>
                      <a:r>
                        <a:rPr lang="zh-CN" sz="2800" b="1" kern="100">
                          <a:latin typeface="宋体" panose="02010600030101010101" pitchFamily="2" charset="-122"/>
                          <a:ea typeface="宋体" panose="02010600030101010101" pitchFamily="2" charset="-122"/>
                          <a:cs typeface="Times New Roman" panose="02020603050405020304"/>
                        </a:rPr>
                        <a:t>考情预测</a:t>
                      </a:r>
                      <a:endParaRPr lang="zh-CN" sz="2800" b="1" kern="100">
                        <a:latin typeface="宋体" panose="02010600030101010101" pitchFamily="2" charset="-122"/>
                        <a:ea typeface="宋体" panose="02010600030101010101" pitchFamily="2" charset="-122"/>
                        <a:cs typeface="Times New Roman" panose="020206030504050203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344795">
                <a:tc>
                  <a:txBody>
                    <a:bodyPr vert="horz" wrap="square"/>
                    <a:lstStyle/>
                    <a:p>
                      <a:pPr algn="l" fontAlgn="base">
                        <a:lnSpc>
                          <a:spcPct val="150000"/>
                        </a:lnSpc>
                        <a:spcAft>
                          <a:spcPct val="0"/>
                        </a:spcAft>
                      </a:pPr>
                      <a:endParaRPr lang="zh-CN" altLang="en-US" sz="2000" b="1" kern="100">
                        <a:effectLst/>
                        <a:latin typeface="宋体" panose="02010600030101010101" pitchFamily="2" charset="-122"/>
                        <a:ea typeface="微软雅黑"/>
                        <a:cs typeface="Courier New" panose="02070309020205020404"/>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30000"/>
                        </a:lnSpc>
                      </a:pPr>
                      <a:endParaRPr lang="zh-CN" sz="2000" b="1" kern="100">
                        <a:effectLst/>
                        <a:latin typeface="Times New Roman" panose="02020603050405020304"/>
                        <a:cs typeface="Times New Roman" panose="02020603050405020304"/>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0" fontAlgn="auto">
                        <a:lnSpc>
                          <a:spcPct val="130000"/>
                        </a:lnSpc>
                        <a:buNone/>
                      </a:pPr>
                      <a:endParaRPr lang="zh-CN" altLang="en-US" sz="2000" b="1">
                        <a:latin typeface="微软雅黑" panose="020b0503020204020204" charset="-122"/>
                        <a:ea typeface="微软雅黑"/>
                        <a:cs typeface="微软雅黑" panose="020b0503020204020204" charset="-122"/>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文本框 5"/>
          <p:cNvSpPr txBox="1"/>
          <p:nvPr>
            <p:custDataLst>
              <p:tags r:id="rId5"/>
            </p:custDataLst>
          </p:nvPr>
        </p:nvSpPr>
        <p:spPr>
          <a:xfrm>
            <a:off x="227330" y="2225040"/>
            <a:ext cx="2376170" cy="2861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base">
              <a:lnSpc>
                <a:spcPct val="150000"/>
              </a:lnSpc>
              <a:spcAft>
                <a:spcPct val="0"/>
              </a:spcAft>
            </a:pPr>
            <a:r>
              <a:rPr lang="zh-CN" sz="2400" b="1" kern="100">
                <a:effectLst/>
                <a:latin typeface="Times New Roman" panose="02020603050405020304"/>
                <a:cs typeface="Times New Roman" panose="02020603050405020304"/>
                <a:sym typeface="+mn-ea"/>
              </a:rPr>
              <a:t>阐述新民主主义革命的性质和特点</a:t>
            </a:r>
            <a:r>
              <a:rPr lang="en-US" altLang="zh-CN" sz="2400" b="1" kern="100">
                <a:effectLst/>
                <a:latin typeface="Times New Roman" panose="02020603050405020304"/>
                <a:cs typeface="Times New Roman" panose="02020603050405020304"/>
                <a:sym typeface="+mn-ea"/>
              </a:rPr>
              <a:t>;</a:t>
            </a:r>
            <a:r>
              <a:rPr lang="zh-CN" sz="2400" b="1" kern="100">
                <a:effectLst/>
                <a:latin typeface="Times New Roman" panose="02020603050405020304"/>
                <a:cs typeface="Times New Roman" panose="02020603050405020304"/>
                <a:sym typeface="+mn-ea"/>
              </a:rPr>
              <a:t>理解新中国确立社会主义制度的历史必然性</a:t>
            </a:r>
            <a:endParaRPr lang="zh-CN" altLang="zh-CN" sz="2400" b="1" kern="100">
              <a:solidFill>
                <a:srgbClr val="FF0000"/>
              </a:solidFill>
              <a:effectLst/>
              <a:latin typeface="Times New Roman" panose="02020603050405020304"/>
              <a:cs typeface="Times New Roman" panose="02020603050405020304"/>
              <a:sym typeface="+mn-ea"/>
            </a:endParaRPr>
          </a:p>
        </p:txBody>
      </p:sp>
      <p:sp>
        <p:nvSpPr>
          <p:cNvPr id="7" name="文本框 6"/>
          <p:cNvSpPr txBox="1"/>
          <p:nvPr>
            <p:custDataLst>
              <p:tags r:id="rId6"/>
            </p:custDataLst>
          </p:nvPr>
        </p:nvSpPr>
        <p:spPr>
          <a:xfrm>
            <a:off x="2648585" y="1894205"/>
            <a:ext cx="3014980" cy="31921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Aft>
                <a:spcPct val="0"/>
              </a:spcAft>
              <a:tabLst>
                <a:tab pos="2970530"/>
              </a:tabLst>
            </a:pPr>
            <a:r>
              <a:rPr lang="zh-CN" sz="2400" b="1" kern="100">
                <a:solidFill>
                  <a:srgbClr val="FF0000"/>
                </a:solidFill>
                <a:effectLst/>
                <a:latin typeface="Times New Roman" panose="02020603050405020304"/>
                <a:cs typeface="Times New Roman" panose="02020603050405020304"/>
                <a:sym typeface="+mn-ea"/>
              </a:rPr>
              <a:t>政治认同：</a:t>
            </a:r>
            <a:r>
              <a:rPr lang="zh-CN" sz="2400" b="1" kern="100">
                <a:effectLst/>
                <a:latin typeface="Times New Roman" panose="02020603050405020304"/>
                <a:cs typeface="Times New Roman" panose="02020603050405020304"/>
                <a:sym typeface="+mn-ea"/>
              </a:rPr>
              <a:t>我国走社会主义道路是历史的必然、人民的选择。</a:t>
            </a:r>
            <a:endParaRPr lang="zh-CN" sz="2400" b="1" kern="100">
              <a:effectLst/>
              <a:latin typeface="Times New Roman" panose="02020603050405020304"/>
              <a:cs typeface="Times New Roman" panose="02020603050405020304"/>
              <a:sym typeface="+mn-ea"/>
            </a:endParaRPr>
          </a:p>
          <a:p>
            <a:pPr>
              <a:lnSpc>
                <a:spcPct val="130000"/>
              </a:lnSpc>
            </a:pPr>
            <a:endParaRPr lang="zh-CN" sz="2400" b="1" kern="100">
              <a:solidFill>
                <a:srgbClr val="FF0000"/>
              </a:solidFill>
              <a:effectLst/>
              <a:latin typeface="Times New Roman" panose="02020603050405020304"/>
              <a:cs typeface="Times New Roman" panose="02020603050405020304"/>
              <a:sym typeface="+mn-ea"/>
            </a:endParaRPr>
          </a:p>
          <a:p>
            <a:pPr>
              <a:lnSpc>
                <a:spcPct val="130000"/>
              </a:lnSpc>
            </a:pPr>
            <a:r>
              <a:rPr lang="zh-CN" sz="2400" b="1" kern="100">
                <a:solidFill>
                  <a:srgbClr val="FF0000"/>
                </a:solidFill>
                <a:effectLst/>
                <a:latin typeface="Times New Roman" panose="02020603050405020304"/>
                <a:cs typeface="Times New Roman" panose="02020603050405020304"/>
                <a:sym typeface="+mn-ea"/>
              </a:rPr>
              <a:t>科学精神：</a:t>
            </a:r>
            <a:r>
              <a:rPr lang="zh-CN" sz="2400" b="1" kern="100">
                <a:effectLst/>
                <a:latin typeface="Times New Roman" panose="02020603050405020304"/>
                <a:cs typeface="Times New Roman" panose="02020603050405020304"/>
                <a:sym typeface="+mn-ea"/>
              </a:rPr>
              <a:t>科学分析和把握社会主义制度。</a:t>
            </a:r>
            <a:endParaRPr lang="zh-CN" sz="2400" b="1" kern="100">
              <a:effectLst/>
              <a:latin typeface="Times New Roman" panose="02020603050405020304"/>
              <a:cs typeface="Times New Roman" panose="02020603050405020304"/>
              <a:sym typeface="+mn-ea"/>
            </a:endParaRPr>
          </a:p>
        </p:txBody>
      </p:sp>
      <p:sp>
        <p:nvSpPr>
          <p:cNvPr id="8" name="文本框 7"/>
          <p:cNvSpPr txBox="1"/>
          <p:nvPr>
            <p:custDataLst>
              <p:tags r:id="rId7"/>
            </p:custDataLst>
          </p:nvPr>
        </p:nvSpPr>
        <p:spPr>
          <a:xfrm>
            <a:off x="5618480" y="1440180"/>
            <a:ext cx="6287135" cy="5259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40000"/>
              </a:lnSpc>
              <a:buNone/>
            </a:pPr>
            <a:r>
              <a:rPr lang="en-US" altLang="zh-CN" sz="2400" b="1">
                <a:sym typeface="+mn-ea"/>
              </a:rPr>
              <a:t>      </a:t>
            </a:r>
            <a:r>
              <a:rPr lang="zh-CN" altLang="en-US" sz="2400" b="1">
                <a:sym typeface="+mn-ea"/>
              </a:rPr>
              <a:t>本课考查形式主要</a:t>
            </a:r>
            <a:r>
              <a:rPr lang="zh-CN" altLang="en-US" sz="2400" b="1">
                <a:solidFill>
                  <a:srgbClr val="FF0000"/>
                </a:solidFill>
                <a:sym typeface="+mn-ea"/>
              </a:rPr>
              <a:t>以选择题为主</a:t>
            </a:r>
            <a:r>
              <a:rPr lang="zh-CN" altLang="en-US" sz="2400" b="1">
                <a:sym typeface="+mn-ea"/>
              </a:rPr>
              <a:t>，在复习备考中，应梳理中国探索复兴之路的历程，理解走社会主义道路是近代中国历史发展的必然，增强学生对中国特色社会主义的道路自信和制度自信。</a:t>
            </a:r>
            <a:endParaRPr lang="zh-CN" altLang="en-US" sz="2400" b="1">
              <a:solidFill>
                <a:schemeClr val="tx1"/>
              </a:solidFill>
            </a:endParaRPr>
          </a:p>
          <a:p>
            <a:pPr indent="0" fontAlgn="auto">
              <a:lnSpc>
                <a:spcPct val="140000"/>
              </a:lnSpc>
              <a:buNone/>
            </a:pPr>
            <a:r>
              <a:rPr lang="en-US" altLang="zh-CN" sz="2400" b="1">
                <a:sym typeface="+mn-ea"/>
              </a:rPr>
              <a:t>   </a:t>
            </a:r>
            <a:endParaRPr lang="zh-CN" altLang="en-US" sz="2400" b="1">
              <a:sym typeface="+mn-ea"/>
            </a:endParaRPr>
          </a:p>
          <a:p>
            <a:pPr indent="0" fontAlgn="auto">
              <a:lnSpc>
                <a:spcPct val="140000"/>
              </a:lnSpc>
              <a:buNone/>
            </a:pPr>
            <a:r>
              <a:rPr lang="en-US" altLang="zh-CN" sz="2400" b="1">
                <a:sym typeface="+mn-ea"/>
              </a:rPr>
              <a:t>       </a:t>
            </a:r>
            <a:r>
              <a:rPr lang="zh-CN" altLang="en-US" sz="2400" b="1">
                <a:sym typeface="+mn-ea"/>
              </a:rPr>
              <a:t>在复习备考中应利用</a:t>
            </a:r>
            <a:r>
              <a:rPr lang="zh-CN" altLang="en-US" sz="2400" b="1">
                <a:solidFill>
                  <a:srgbClr val="FF0000"/>
                </a:solidFill>
                <a:sym typeface="+mn-ea"/>
              </a:rPr>
              <a:t>党的二十大、党史学习、四史教育</a:t>
            </a:r>
            <a:r>
              <a:rPr lang="zh-CN" altLang="en-US" sz="2400" b="1">
                <a:sym typeface="+mn-ea"/>
              </a:rPr>
              <a:t>等社会热点话题说明中国共产党的成立是开天辟地的大事变，中国没有辜负社会主义等。</a:t>
            </a:r>
            <a:endParaRPr lang="zh-CN" altLang="en-US" sz="2400" b="1">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amond(in)">
                                      <p:cBhvr>
                                        <p:cTn id="7" dur="20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2" presetClass="entr" presetSubtype="4" dur="50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ppt_x"/>
                                          </p:val>
                                        </p:tav>
                                        <p:tav tm="100000">
                                          <p:val>
                                            <p:strVal val="#ppt_x"/>
                                          </p:val>
                                        </p:tav>
                                      </p:tavLst>
                                    </p:anim>
                                    <p:anim calcmode="lin" valueType="num">
                                      <p:cBhvr additive="base">
                                        <p:cTn id="1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p:stCondLst>
                              <p:cond delay="0"/>
                            </p:stCondLst>
                            <p:childTnLst>
                              <p:par>
                                <p:cTn id="22" presetID="2" presetClass="entr" presetSubtype="4" dur="50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additive="base">
                                        <p:cTn id="24" dur="500" fill="hold"/>
                                        <p:tgtEl>
                                          <p:spTgt spid="8"/>
                                        </p:tgtEl>
                                        <p:attrNameLst>
                                          <p:attrName>ppt_x</p:attrName>
                                        </p:attrNameLst>
                                      </p:cBhvr>
                                      <p:tavLst>
                                        <p:tav tm="0">
                                          <p:val>
                                            <p:strVal val="#ppt_x"/>
                                          </p:val>
                                        </p:tav>
                                        <p:tav tm="100000">
                                          <p:val>
                                            <p:strVal val="#ppt_x"/>
                                          </p:val>
                                        </p:tav>
                                      </p:tavLst>
                                    </p:anim>
                                    <p:anim calcmode="lin" valueType="num">
                                      <p:cBhvr additive="base">
                                        <p:cTn id="25"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103" name="组合 102"/>
          <p:cNvGrpSpPr/>
          <p:nvPr>
            <p:custDataLst>
              <p:tags r:id="rId3"/>
            </p:custDataLst>
          </p:nvPr>
        </p:nvGrpSpPr>
        <p:grpSpPr>
          <a:xfrm>
            <a:off x="51222" y="101654"/>
            <a:ext cx="12089556" cy="6654693"/>
            <a:chOff x="51222" y="101654"/>
            <a:chExt cx="12089556" cy="6654693"/>
          </a:xfrm>
        </p:grpSpPr>
        <p:sp>
          <p:nvSpPr>
            <p:cNvPr id="59" name="矩形 58"/>
            <p:cNvSpPr/>
            <p:nvPr>
              <p:custDataLst>
                <p:tags r:id="rId4"/>
              </p:custDataLst>
            </p:nvPr>
          </p:nvSpPr>
          <p:spPr>
            <a:xfrm>
              <a:off x="799190" y="732163"/>
              <a:ext cx="1386000" cy="1153160"/>
            </a:xfrm>
            <a:prstGeom prst="rect">
              <a:avLst/>
            </a:prstGeom>
            <a:ln w="28575">
              <a:solidFill>
                <a:srgbClr val="3187C6"/>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3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rPr>
                <a:t>新民主主义革命的胜利</a:t>
              </a:r>
              <a:endParaRPr kumimoji="0" lang="zh-CN" altLang="en-US" sz="23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endParaRPr>
            </a:p>
          </p:txBody>
        </p:sp>
        <p:sp>
          <p:nvSpPr>
            <p:cNvPr id="60" name="矩形 59"/>
            <p:cNvSpPr/>
            <p:nvPr>
              <p:custDataLst>
                <p:tags r:id="rId5"/>
              </p:custDataLst>
            </p:nvPr>
          </p:nvSpPr>
          <p:spPr>
            <a:xfrm>
              <a:off x="799383" y="4217705"/>
              <a:ext cx="1386290" cy="1154162"/>
            </a:xfrm>
            <a:prstGeom prst="rect">
              <a:avLst/>
            </a:prstGeom>
            <a:ln w="28575">
              <a:solidFill>
                <a:srgbClr val="3187C6"/>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3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rPr>
                <a:t>社会主义制度在中国的确立</a:t>
              </a:r>
              <a:endParaRPr kumimoji="0" lang="zh-CN" altLang="en-US" sz="23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endParaRPr>
            </a:p>
          </p:txBody>
        </p:sp>
        <p:sp>
          <p:nvSpPr>
            <p:cNvPr id="61" name="矩形 60"/>
            <p:cNvSpPr/>
            <p:nvPr>
              <p:custDataLst>
                <p:tags r:id="rId6"/>
              </p:custDataLst>
            </p:nvPr>
          </p:nvSpPr>
          <p:spPr>
            <a:xfrm>
              <a:off x="51222" y="977352"/>
              <a:ext cx="455868" cy="4154984"/>
            </a:xfrm>
            <a:prstGeom prst="rect">
              <a:avLst/>
            </a:prstGeom>
            <a:ln w="28575">
              <a:solidFill>
                <a:srgbClr val="FECC3C"/>
              </a:solid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24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rPr>
                <a:t>只有社会主义才能救中国</a:t>
              </a:r>
              <a:endParaRPr kumimoji="0" lang="zh-CN" altLang="en-US" sz="24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endParaRPr>
            </a:p>
          </p:txBody>
        </p:sp>
        <p:sp>
          <p:nvSpPr>
            <p:cNvPr id="62" name="矩形 61"/>
            <p:cNvSpPr/>
            <p:nvPr>
              <p:custDataLst>
                <p:tags r:id="rId7"/>
              </p:custDataLst>
            </p:nvPr>
          </p:nvSpPr>
          <p:spPr>
            <a:xfrm>
              <a:off x="2327687" y="247224"/>
              <a:ext cx="3181456" cy="212365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近代中国探索复兴之路</a:t>
              </a:r>
              <a:endParaRPr kumimoji="0" lang="en-US" altLang="zh-CN"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a:t>
              </a:r>
              <a:r>
                <a:rPr kumimoji="0" lang="en-US" altLang="zh-CN"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1840-1919</a:t>
              </a:r>
              <a:r>
                <a:rPr kumimoji="0" lang="zh-CN" altLang="en-US"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a:t>
              </a:r>
              <a:endParaRPr kumimoji="0" lang="en-US" altLang="zh-CN"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endParaRPr kumimoji="0" lang="en-US" altLang="zh-CN"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endParaRPr kumimoji="0" lang="en-US" altLang="zh-CN"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新民主主义革命</a:t>
              </a:r>
              <a:endParaRPr kumimoji="0" lang="en-US" altLang="zh-CN"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a:t>
              </a:r>
              <a:r>
                <a:rPr kumimoji="0" lang="en-US" altLang="zh-CN"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1919-1949</a:t>
              </a:r>
              <a:r>
                <a:rPr kumimoji="0" lang="zh-CN" altLang="en-US"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a:t>
              </a:r>
              <a:endParaRPr kumimoji="0" lang="en-US" altLang="zh-CN"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p:txBody>
        </p:sp>
        <p:sp>
          <p:nvSpPr>
            <p:cNvPr id="63" name="矩形 62"/>
            <p:cNvSpPr/>
            <p:nvPr>
              <p:custDataLst>
                <p:tags r:id="rId8"/>
              </p:custDataLst>
            </p:nvPr>
          </p:nvSpPr>
          <p:spPr>
            <a:xfrm>
              <a:off x="5369628" y="101654"/>
              <a:ext cx="6652398" cy="106182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基本国情：中国逐步成为半殖民地半封建社会</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历史任务：民族独立、人民解放和国家富强、人民幸福</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探索过程→历史结论：资本主义道路走不通</a:t>
              </a:r>
              <a:endPar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p:txBody>
        </p:sp>
        <p:sp>
          <p:nvSpPr>
            <p:cNvPr id="64" name="矩形 63"/>
            <p:cNvSpPr/>
            <p:nvPr>
              <p:custDataLst>
                <p:tags r:id="rId9"/>
              </p:custDataLst>
            </p:nvPr>
          </p:nvSpPr>
          <p:spPr>
            <a:xfrm>
              <a:off x="2379769" y="3683763"/>
              <a:ext cx="3808094" cy="218521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最为广泛而深刻的社会变革</a:t>
              </a:r>
              <a:endParaRPr kumimoji="0" lang="en-US" altLang="zh-CN"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a:t>
              </a:r>
              <a:r>
                <a:rPr kumimoji="0" lang="en-US" altLang="zh-CN"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1949-1956</a:t>
              </a:r>
              <a:r>
                <a:rPr kumimoji="0" lang="zh-CN" altLang="en-US"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a:t>
              </a:r>
              <a:endParaRPr kumimoji="0" lang="en-US" altLang="zh-CN"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endParaRPr kumimoji="0" lang="en-US" altLang="zh-CN" sz="24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24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在艰辛探索中前进</a:t>
              </a:r>
              <a:endParaRPr kumimoji="0" lang="en-US" altLang="zh-CN"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a:t>
              </a:r>
              <a:r>
                <a:rPr kumimoji="0" lang="en-US" altLang="zh-CN"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1956-1978</a:t>
              </a:r>
              <a:r>
                <a:rPr kumimoji="0" lang="zh-CN" altLang="en-US"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a:t>
              </a:r>
              <a:endParaRPr kumimoji="0" lang="zh-CN" altLang="en-US" sz="22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p:txBody>
        </p:sp>
        <p:sp>
          <p:nvSpPr>
            <p:cNvPr id="65" name="左中括号 64"/>
            <p:cNvSpPr/>
            <p:nvPr>
              <p:custDataLst>
                <p:tags r:id="rId10"/>
              </p:custDataLst>
            </p:nvPr>
          </p:nvSpPr>
          <p:spPr>
            <a:xfrm>
              <a:off x="2330662" y="637579"/>
              <a:ext cx="108000" cy="1368000"/>
            </a:xfrm>
            <a:prstGeom prst="leftBracket">
              <a:avLst/>
            </a:prstGeom>
            <a:noFill/>
            <a:ln w="28575" cap="flat" cmpd="sng" algn="ctr">
              <a:solidFill>
                <a:srgbClr val="3187C6"/>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mn-cs"/>
              </a:endParaRPr>
            </a:p>
          </p:txBody>
        </p:sp>
        <p:sp>
          <p:nvSpPr>
            <p:cNvPr id="66" name="左中括号 65"/>
            <p:cNvSpPr/>
            <p:nvPr>
              <p:custDataLst>
                <p:tags r:id="rId11"/>
              </p:custDataLst>
            </p:nvPr>
          </p:nvSpPr>
          <p:spPr>
            <a:xfrm>
              <a:off x="2391094" y="3987017"/>
              <a:ext cx="108000" cy="1476000"/>
            </a:xfrm>
            <a:prstGeom prst="leftBracket">
              <a:avLst/>
            </a:prstGeom>
            <a:noFill/>
            <a:ln w="28575" cap="flat" cmpd="sng" algn="ctr">
              <a:solidFill>
                <a:srgbClr val="3187C6"/>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mn-cs"/>
              </a:endParaRPr>
            </a:p>
          </p:txBody>
        </p:sp>
        <p:sp>
          <p:nvSpPr>
            <p:cNvPr id="67" name="矩形 66"/>
            <p:cNvSpPr/>
            <p:nvPr>
              <p:custDataLst>
                <p:tags r:id="rId12"/>
              </p:custDataLst>
            </p:nvPr>
          </p:nvSpPr>
          <p:spPr>
            <a:xfrm>
              <a:off x="8448976" y="3200376"/>
              <a:ext cx="3494673" cy="73866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rPr>
                <a:t>总路线和总任务：一化三改</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rPr>
                <a:t>历史必然性</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endParaRPr>
            </a:p>
          </p:txBody>
        </p:sp>
        <p:sp>
          <p:nvSpPr>
            <p:cNvPr id="68" name="矩形 67"/>
            <p:cNvSpPr/>
            <p:nvPr>
              <p:custDataLst>
                <p:tags r:id="rId13"/>
              </p:custDataLst>
            </p:nvPr>
          </p:nvSpPr>
          <p:spPr>
            <a:xfrm>
              <a:off x="5009999" y="4729129"/>
              <a:ext cx="5689320" cy="149271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rPr>
                <a:t>中共八大：最重要贡献、主要矛盾和主要任务</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rPr>
                <a:t>社会主义建设取得的成就和曲折</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endParaRPr kumimoji="0" lang="en-US" altLang="zh-CN" sz="28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rPr>
                <a:t>正确评价</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endParaRPr>
            </a:p>
          </p:txBody>
        </p:sp>
        <p:sp>
          <p:nvSpPr>
            <p:cNvPr id="69" name="矩形 68"/>
            <p:cNvSpPr/>
            <p:nvPr>
              <p:custDataLst>
                <p:tags r:id="rId14"/>
              </p:custDataLst>
            </p:nvPr>
          </p:nvSpPr>
          <p:spPr>
            <a:xfrm>
              <a:off x="4554470" y="1195227"/>
              <a:ext cx="7143960" cy="20313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思想准备：十月革命→马克思列宁主义传入中国</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开端标志：</a:t>
              </a:r>
              <a:r>
                <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1919</a:t>
              </a: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年五四运动</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领导力量：中国共产党（主心骨）</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革命道路、革命征程、三大法宝、革命性质、革命特点</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中国革命两步骤：民主革命和社会主义革命</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中华人民共和国成立→意义</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p:txBody>
        </p:sp>
        <p:sp>
          <p:nvSpPr>
            <p:cNvPr id="70" name="矩形 69"/>
            <p:cNvSpPr/>
            <p:nvPr>
              <p:custDataLst>
                <p:tags r:id="rId15"/>
              </p:custDataLst>
            </p:nvPr>
          </p:nvSpPr>
          <p:spPr>
            <a:xfrm>
              <a:off x="5964574" y="3360714"/>
              <a:ext cx="5689320" cy="116955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rPr>
                <a:t>社会主义过渡时期</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endParaRPr kumimoji="0" lang="en-US" altLang="zh-CN" sz="28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rPr>
                <a:t>社会主义制度在中国的确立</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endParaRPr>
            </a:p>
          </p:txBody>
        </p:sp>
        <p:sp>
          <p:nvSpPr>
            <p:cNvPr id="71" name="矩形 70"/>
            <p:cNvSpPr/>
            <p:nvPr>
              <p:custDataLst>
                <p:tags r:id="rId16"/>
              </p:custDataLst>
            </p:nvPr>
          </p:nvSpPr>
          <p:spPr>
            <a:xfrm>
              <a:off x="9451609" y="3950353"/>
              <a:ext cx="2689169" cy="73866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rPr>
                <a:t>标志：三大改造胜利</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rPr>
                <a:t>意义</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endParaRPr>
            </a:p>
          </p:txBody>
        </p:sp>
        <p:sp>
          <p:nvSpPr>
            <p:cNvPr id="72" name="矩形 71"/>
            <p:cNvSpPr/>
            <p:nvPr>
              <p:custDataLst>
                <p:tags r:id="rId17"/>
              </p:custDataLst>
            </p:nvPr>
          </p:nvSpPr>
          <p:spPr>
            <a:xfrm>
              <a:off x="6427580" y="5371352"/>
              <a:ext cx="5633998" cy="138499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一个结论：只有社会主义才能救中国</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一个飞跃：从“东亚病夫”到站起来的飞跃</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一个理论：毛泽东思想</a:t>
              </a:r>
              <a:endParaRPr kumimoji="0" lang="en-US" altLang="zh-CN"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rPr>
                <a:t>一个肯定：宝贵经验、理论准备、物质基础</a:t>
              </a:r>
              <a:endParaRPr kumimoji="0" lang="zh-CN" altLang="en-US" sz="2100" b="1"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楷体" panose="02010609060101010101" charset="-122"/>
              </a:endParaRPr>
            </a:p>
          </p:txBody>
        </p:sp>
        <p:grpSp>
          <p:nvGrpSpPr>
            <p:cNvPr id="73" name="组合 72"/>
            <p:cNvGrpSpPr/>
            <p:nvPr>
              <p:custDataLst>
                <p:tags r:id="rId18"/>
              </p:custDataLst>
            </p:nvPr>
          </p:nvGrpSpPr>
          <p:grpSpPr>
            <a:xfrm>
              <a:off x="507089" y="1255713"/>
              <a:ext cx="262788" cy="3636000"/>
              <a:chOff x="584789" y="1280949"/>
              <a:chExt cx="262788" cy="3636000"/>
            </a:xfrm>
          </p:grpSpPr>
          <p:sp>
            <p:nvSpPr>
              <p:cNvPr id="101" name="左中括号 100"/>
              <p:cNvSpPr/>
              <p:nvPr>
                <p:custDataLst>
                  <p:tags r:id="rId19"/>
                </p:custDataLst>
              </p:nvPr>
            </p:nvSpPr>
            <p:spPr>
              <a:xfrm>
                <a:off x="739577" y="1280949"/>
                <a:ext cx="108000" cy="3636000"/>
              </a:xfrm>
              <a:prstGeom prst="leftBracket">
                <a:avLst/>
              </a:prstGeom>
              <a:noFill/>
              <a:ln w="28575" cap="flat" cmpd="sng" algn="ctr">
                <a:solidFill>
                  <a:srgbClr val="FECC3C"/>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mn-cs"/>
                </a:endParaRPr>
              </a:p>
            </p:txBody>
          </p:sp>
          <p:cxnSp>
            <p:nvCxnSpPr>
              <p:cNvPr id="102" name="直接连接符 101"/>
              <p:cNvCxnSpPr/>
              <p:nvPr>
                <p:custDataLst>
                  <p:tags r:id="rId20"/>
                </p:custDataLst>
              </p:nvPr>
            </p:nvCxnSpPr>
            <p:spPr>
              <a:xfrm>
                <a:off x="584789" y="3068048"/>
                <a:ext cx="144000" cy="0"/>
              </a:xfrm>
              <a:prstGeom prst="line">
                <a:avLst/>
              </a:prstGeom>
              <a:noFill/>
              <a:ln w="28575" cap="flat" cmpd="sng" algn="ctr">
                <a:solidFill>
                  <a:srgbClr val="FECC3C"/>
                </a:solidFill>
                <a:prstDash val="solid"/>
                <a:miter lim="800000"/>
              </a:ln>
              <a:effectLst/>
            </p:spPr>
          </p:cxnSp>
        </p:grpSp>
        <p:cxnSp>
          <p:nvCxnSpPr>
            <p:cNvPr id="74" name="直接连接符 73"/>
            <p:cNvCxnSpPr/>
            <p:nvPr>
              <p:custDataLst>
                <p:tags r:id="rId21"/>
              </p:custDataLst>
            </p:nvPr>
          </p:nvCxnSpPr>
          <p:spPr>
            <a:xfrm>
              <a:off x="2190439" y="1321579"/>
              <a:ext cx="144000" cy="0"/>
            </a:xfrm>
            <a:prstGeom prst="line">
              <a:avLst/>
            </a:prstGeom>
            <a:noFill/>
            <a:ln w="28575" cap="flat" cmpd="sng" algn="ctr">
              <a:solidFill>
                <a:srgbClr val="3187C6"/>
              </a:solidFill>
              <a:prstDash val="solid"/>
              <a:miter lim="800000"/>
            </a:ln>
            <a:effectLst/>
          </p:spPr>
        </p:cxnSp>
        <p:cxnSp>
          <p:nvCxnSpPr>
            <p:cNvPr id="75" name="直接连接符 74"/>
            <p:cNvCxnSpPr/>
            <p:nvPr>
              <p:custDataLst>
                <p:tags r:id="rId22"/>
              </p:custDataLst>
            </p:nvPr>
          </p:nvCxnSpPr>
          <p:spPr>
            <a:xfrm>
              <a:off x="2224975" y="4727811"/>
              <a:ext cx="144000" cy="0"/>
            </a:xfrm>
            <a:prstGeom prst="line">
              <a:avLst/>
            </a:prstGeom>
            <a:noFill/>
            <a:ln w="28575" cap="flat" cmpd="sng" algn="ctr">
              <a:solidFill>
                <a:srgbClr val="3187C6"/>
              </a:solidFill>
              <a:prstDash val="solid"/>
              <a:miter lim="800000"/>
            </a:ln>
            <a:effectLst/>
          </p:spPr>
        </p:cxnSp>
        <p:grpSp>
          <p:nvGrpSpPr>
            <p:cNvPr id="76" name="组合 75"/>
            <p:cNvGrpSpPr/>
            <p:nvPr>
              <p:custDataLst>
                <p:tags r:id="rId23"/>
              </p:custDataLst>
            </p:nvPr>
          </p:nvGrpSpPr>
          <p:grpSpPr>
            <a:xfrm>
              <a:off x="4808774" y="4992083"/>
              <a:ext cx="272245" cy="1080000"/>
              <a:chOff x="4974509" y="5029102"/>
              <a:chExt cx="272245" cy="1080000"/>
            </a:xfrm>
          </p:grpSpPr>
          <p:sp>
            <p:nvSpPr>
              <p:cNvPr id="99" name="左中括号 98"/>
              <p:cNvSpPr/>
              <p:nvPr>
                <p:custDataLst>
                  <p:tags r:id="rId24"/>
                </p:custDataLst>
              </p:nvPr>
            </p:nvSpPr>
            <p:spPr>
              <a:xfrm flipV="1">
                <a:off x="5138754" y="5029102"/>
                <a:ext cx="108000" cy="1080000"/>
              </a:xfrm>
              <a:prstGeom prst="leftBracket">
                <a:avLst/>
              </a:prstGeom>
              <a:noFill/>
              <a:ln w="28575" cap="flat" cmpd="sng" algn="ctr">
                <a:solidFill>
                  <a:srgbClr val="FECC3C"/>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mn-cs"/>
                </a:endParaRPr>
              </a:p>
            </p:txBody>
          </p:sp>
          <p:cxnSp>
            <p:nvCxnSpPr>
              <p:cNvPr id="100" name="直接连接符 99"/>
              <p:cNvCxnSpPr/>
              <p:nvPr>
                <p:custDataLst>
                  <p:tags r:id="rId25"/>
                </p:custDataLst>
              </p:nvPr>
            </p:nvCxnSpPr>
            <p:spPr>
              <a:xfrm>
                <a:off x="4974509" y="5586756"/>
                <a:ext cx="144000" cy="0"/>
              </a:xfrm>
              <a:prstGeom prst="line">
                <a:avLst/>
              </a:prstGeom>
              <a:noFill/>
              <a:ln w="28575" cap="flat" cmpd="sng" algn="ctr">
                <a:solidFill>
                  <a:srgbClr val="FECC3C"/>
                </a:solidFill>
                <a:prstDash val="solid"/>
                <a:miter lim="800000"/>
              </a:ln>
              <a:effectLst/>
            </p:spPr>
          </p:cxnSp>
        </p:grpSp>
        <p:grpSp>
          <p:nvGrpSpPr>
            <p:cNvPr id="77" name="组合 76"/>
            <p:cNvGrpSpPr/>
            <p:nvPr>
              <p:custDataLst>
                <p:tags r:id="rId26"/>
              </p:custDataLst>
            </p:nvPr>
          </p:nvGrpSpPr>
          <p:grpSpPr>
            <a:xfrm>
              <a:off x="6255854" y="5612301"/>
              <a:ext cx="272528" cy="900000"/>
              <a:chOff x="6333554" y="5637537"/>
              <a:chExt cx="272528" cy="900000"/>
            </a:xfrm>
          </p:grpSpPr>
          <p:sp>
            <p:nvSpPr>
              <p:cNvPr id="97" name="左中括号 96"/>
              <p:cNvSpPr/>
              <p:nvPr>
                <p:custDataLst>
                  <p:tags r:id="rId27"/>
                </p:custDataLst>
              </p:nvPr>
            </p:nvSpPr>
            <p:spPr>
              <a:xfrm flipV="1">
                <a:off x="6498082" y="5637537"/>
                <a:ext cx="108000" cy="900000"/>
              </a:xfrm>
              <a:prstGeom prst="leftBracket">
                <a:avLst/>
              </a:prstGeom>
              <a:noFill/>
              <a:ln w="28575" cap="flat" cmpd="sng" algn="ctr">
                <a:solidFill>
                  <a:srgbClr val="3187C6"/>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mn-cs"/>
                </a:endParaRPr>
              </a:p>
            </p:txBody>
          </p:sp>
          <p:cxnSp>
            <p:nvCxnSpPr>
              <p:cNvPr id="98" name="直接连接符 97"/>
              <p:cNvCxnSpPr/>
              <p:nvPr>
                <p:custDataLst>
                  <p:tags r:id="rId28"/>
                </p:custDataLst>
              </p:nvPr>
            </p:nvCxnSpPr>
            <p:spPr>
              <a:xfrm>
                <a:off x="6333554" y="6084883"/>
                <a:ext cx="144000" cy="0"/>
              </a:xfrm>
              <a:prstGeom prst="line">
                <a:avLst/>
              </a:prstGeom>
              <a:noFill/>
              <a:ln w="28575" cap="flat" cmpd="sng" algn="ctr">
                <a:solidFill>
                  <a:srgbClr val="3187C6"/>
                </a:solidFill>
                <a:prstDash val="solid"/>
                <a:miter lim="800000"/>
              </a:ln>
              <a:effectLst/>
            </p:spPr>
          </p:cxnSp>
        </p:grpSp>
        <p:grpSp>
          <p:nvGrpSpPr>
            <p:cNvPr id="78" name="组合 77"/>
            <p:cNvGrpSpPr/>
            <p:nvPr>
              <p:custDataLst>
                <p:tags r:id="rId29"/>
              </p:custDataLst>
            </p:nvPr>
          </p:nvGrpSpPr>
          <p:grpSpPr>
            <a:xfrm>
              <a:off x="4356007" y="1433448"/>
              <a:ext cx="272528" cy="1548000"/>
              <a:chOff x="6333554" y="5432993"/>
              <a:chExt cx="272528" cy="1548000"/>
            </a:xfrm>
          </p:grpSpPr>
          <p:sp>
            <p:nvSpPr>
              <p:cNvPr id="95" name="左中括号 94"/>
              <p:cNvSpPr/>
              <p:nvPr>
                <p:custDataLst>
                  <p:tags r:id="rId30"/>
                </p:custDataLst>
              </p:nvPr>
            </p:nvSpPr>
            <p:spPr>
              <a:xfrm flipV="1">
                <a:off x="6498082" y="5432993"/>
                <a:ext cx="108000" cy="1548000"/>
              </a:xfrm>
              <a:prstGeom prst="leftBracket">
                <a:avLst/>
              </a:prstGeom>
              <a:noFill/>
              <a:ln w="28575" cap="flat" cmpd="sng" algn="ctr">
                <a:solidFill>
                  <a:srgbClr val="FECC3C"/>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mn-cs"/>
                </a:endParaRPr>
              </a:p>
            </p:txBody>
          </p:sp>
          <p:cxnSp>
            <p:nvCxnSpPr>
              <p:cNvPr id="96" name="直接连接符 95"/>
              <p:cNvCxnSpPr/>
              <p:nvPr>
                <p:custDataLst>
                  <p:tags r:id="rId31"/>
                </p:custDataLst>
              </p:nvPr>
            </p:nvCxnSpPr>
            <p:spPr>
              <a:xfrm>
                <a:off x="6333554" y="6229263"/>
                <a:ext cx="144000" cy="0"/>
              </a:xfrm>
              <a:prstGeom prst="line">
                <a:avLst/>
              </a:prstGeom>
              <a:noFill/>
              <a:ln w="28575" cap="flat" cmpd="sng" algn="ctr">
                <a:solidFill>
                  <a:srgbClr val="FECC3C"/>
                </a:solidFill>
                <a:prstDash val="solid"/>
                <a:miter lim="800000"/>
              </a:ln>
              <a:effectLst/>
            </p:spPr>
          </p:cxnSp>
        </p:grpSp>
        <p:grpSp>
          <p:nvGrpSpPr>
            <p:cNvPr id="79" name="组合 78"/>
            <p:cNvGrpSpPr/>
            <p:nvPr>
              <p:custDataLst>
                <p:tags r:id="rId32"/>
              </p:custDataLst>
            </p:nvPr>
          </p:nvGrpSpPr>
          <p:grpSpPr>
            <a:xfrm>
              <a:off x="5193167" y="304696"/>
              <a:ext cx="272528" cy="684000"/>
              <a:chOff x="6333554" y="5733793"/>
              <a:chExt cx="272528" cy="684000"/>
            </a:xfrm>
          </p:grpSpPr>
          <p:sp>
            <p:nvSpPr>
              <p:cNvPr id="93" name="左中括号 92"/>
              <p:cNvSpPr/>
              <p:nvPr>
                <p:custDataLst>
                  <p:tags r:id="rId33"/>
                </p:custDataLst>
              </p:nvPr>
            </p:nvSpPr>
            <p:spPr>
              <a:xfrm flipV="1">
                <a:off x="6498082" y="5733793"/>
                <a:ext cx="108000" cy="684000"/>
              </a:xfrm>
              <a:prstGeom prst="leftBracket">
                <a:avLst/>
              </a:prstGeom>
              <a:noFill/>
              <a:ln w="28575" cap="flat" cmpd="sng" algn="ctr">
                <a:solidFill>
                  <a:srgbClr val="FECC3C"/>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mn-cs"/>
                </a:endParaRPr>
              </a:p>
            </p:txBody>
          </p:sp>
          <p:cxnSp>
            <p:nvCxnSpPr>
              <p:cNvPr id="94" name="直接连接符 93"/>
              <p:cNvCxnSpPr/>
              <p:nvPr>
                <p:custDataLst>
                  <p:tags r:id="rId34"/>
                </p:custDataLst>
              </p:nvPr>
            </p:nvCxnSpPr>
            <p:spPr>
              <a:xfrm>
                <a:off x="6333554" y="6084883"/>
                <a:ext cx="144000" cy="0"/>
              </a:xfrm>
              <a:prstGeom prst="line">
                <a:avLst/>
              </a:prstGeom>
              <a:noFill/>
              <a:ln w="28575" cap="flat" cmpd="sng" algn="ctr">
                <a:solidFill>
                  <a:srgbClr val="FECC3C"/>
                </a:solidFill>
                <a:prstDash val="solid"/>
                <a:miter lim="800000"/>
              </a:ln>
              <a:effectLst/>
            </p:spPr>
          </p:cxnSp>
        </p:grpSp>
        <p:grpSp>
          <p:nvGrpSpPr>
            <p:cNvPr id="80" name="组合 79"/>
            <p:cNvGrpSpPr/>
            <p:nvPr>
              <p:custDataLst>
                <p:tags r:id="rId35"/>
              </p:custDataLst>
            </p:nvPr>
          </p:nvGrpSpPr>
          <p:grpSpPr>
            <a:xfrm>
              <a:off x="5811842" y="3573665"/>
              <a:ext cx="272528" cy="756000"/>
              <a:chOff x="6333554" y="5733793"/>
              <a:chExt cx="272528" cy="756000"/>
            </a:xfrm>
          </p:grpSpPr>
          <p:sp>
            <p:nvSpPr>
              <p:cNvPr id="91" name="左中括号 90"/>
              <p:cNvSpPr/>
              <p:nvPr>
                <p:custDataLst>
                  <p:tags r:id="rId36"/>
                </p:custDataLst>
              </p:nvPr>
            </p:nvSpPr>
            <p:spPr>
              <a:xfrm flipV="1">
                <a:off x="6498082" y="5733793"/>
                <a:ext cx="108000" cy="756000"/>
              </a:xfrm>
              <a:prstGeom prst="leftBracket">
                <a:avLst/>
              </a:prstGeom>
              <a:noFill/>
              <a:ln w="28575" cap="flat" cmpd="sng" algn="ctr">
                <a:solidFill>
                  <a:srgbClr val="FECC3C"/>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mn-cs"/>
                </a:endParaRPr>
              </a:p>
            </p:txBody>
          </p:sp>
          <p:cxnSp>
            <p:nvCxnSpPr>
              <p:cNvPr id="92" name="直接连接符 91"/>
              <p:cNvCxnSpPr/>
              <p:nvPr>
                <p:custDataLst>
                  <p:tags r:id="rId37"/>
                </p:custDataLst>
              </p:nvPr>
            </p:nvCxnSpPr>
            <p:spPr>
              <a:xfrm>
                <a:off x="6333554" y="6108947"/>
                <a:ext cx="144000" cy="0"/>
              </a:xfrm>
              <a:prstGeom prst="line">
                <a:avLst/>
              </a:prstGeom>
              <a:noFill/>
              <a:ln w="28575" cap="flat" cmpd="sng" algn="ctr">
                <a:solidFill>
                  <a:srgbClr val="FECC3C"/>
                </a:solidFill>
                <a:prstDash val="solid"/>
                <a:miter lim="800000"/>
              </a:ln>
              <a:effectLst/>
            </p:spPr>
          </p:cxnSp>
        </p:grpSp>
        <p:grpSp>
          <p:nvGrpSpPr>
            <p:cNvPr id="83" name="组合 82"/>
            <p:cNvGrpSpPr/>
            <p:nvPr>
              <p:custDataLst>
                <p:tags r:id="rId38"/>
              </p:custDataLst>
            </p:nvPr>
          </p:nvGrpSpPr>
          <p:grpSpPr>
            <a:xfrm>
              <a:off x="8253051" y="3388442"/>
              <a:ext cx="272528" cy="396000"/>
              <a:chOff x="6333554" y="5890209"/>
              <a:chExt cx="272528" cy="396000"/>
            </a:xfrm>
          </p:grpSpPr>
          <p:sp>
            <p:nvSpPr>
              <p:cNvPr id="89" name="左中括号 88"/>
              <p:cNvSpPr/>
              <p:nvPr>
                <p:custDataLst>
                  <p:tags r:id="rId39"/>
                </p:custDataLst>
              </p:nvPr>
            </p:nvSpPr>
            <p:spPr>
              <a:xfrm flipV="1">
                <a:off x="6498082" y="5890209"/>
                <a:ext cx="108000" cy="396000"/>
              </a:xfrm>
              <a:prstGeom prst="leftBracket">
                <a:avLst/>
              </a:prstGeom>
              <a:noFill/>
              <a:ln w="28575" cap="flat" cmpd="sng" algn="ctr">
                <a:solidFill>
                  <a:srgbClr val="3187C6"/>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mn-cs"/>
                </a:endParaRPr>
              </a:p>
            </p:txBody>
          </p:sp>
          <p:cxnSp>
            <p:nvCxnSpPr>
              <p:cNvPr id="90" name="直接连接符 89"/>
              <p:cNvCxnSpPr/>
              <p:nvPr>
                <p:custDataLst>
                  <p:tags r:id="rId40"/>
                </p:custDataLst>
              </p:nvPr>
            </p:nvCxnSpPr>
            <p:spPr>
              <a:xfrm>
                <a:off x="6333554" y="6084883"/>
                <a:ext cx="144000" cy="0"/>
              </a:xfrm>
              <a:prstGeom prst="line">
                <a:avLst/>
              </a:prstGeom>
              <a:noFill/>
              <a:ln w="28575" cap="flat" cmpd="sng" algn="ctr">
                <a:solidFill>
                  <a:srgbClr val="3187C6"/>
                </a:solidFill>
                <a:prstDash val="solid"/>
                <a:miter lim="800000"/>
              </a:ln>
              <a:effectLst/>
            </p:spPr>
          </p:cxnSp>
        </p:grpSp>
        <p:grpSp>
          <p:nvGrpSpPr>
            <p:cNvPr id="86" name="组合 85"/>
            <p:cNvGrpSpPr/>
            <p:nvPr>
              <p:custDataLst>
                <p:tags r:id="rId41"/>
              </p:custDataLst>
            </p:nvPr>
          </p:nvGrpSpPr>
          <p:grpSpPr>
            <a:xfrm>
              <a:off x="9270142" y="4135675"/>
              <a:ext cx="272528" cy="396000"/>
              <a:chOff x="6333554" y="5890209"/>
              <a:chExt cx="272528" cy="396000"/>
            </a:xfrm>
          </p:grpSpPr>
          <p:sp>
            <p:nvSpPr>
              <p:cNvPr id="87" name="左中括号 86"/>
              <p:cNvSpPr/>
              <p:nvPr>
                <p:custDataLst>
                  <p:tags r:id="rId42"/>
                </p:custDataLst>
              </p:nvPr>
            </p:nvSpPr>
            <p:spPr>
              <a:xfrm flipV="1">
                <a:off x="6498082" y="5890209"/>
                <a:ext cx="108000" cy="396000"/>
              </a:xfrm>
              <a:prstGeom prst="leftBracket">
                <a:avLst/>
              </a:prstGeom>
              <a:noFill/>
              <a:ln w="28575" cap="flat" cmpd="sng" algn="ctr">
                <a:solidFill>
                  <a:srgbClr val="3187C6"/>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楷体" panose="02010609060101010101" charset="-122"/>
                  <a:ea typeface="楷体" panose="02010609060101010101" charset="-122"/>
                  <a:cs typeface="+mn-cs"/>
                </a:endParaRPr>
              </a:p>
            </p:txBody>
          </p:sp>
          <p:cxnSp>
            <p:nvCxnSpPr>
              <p:cNvPr id="88" name="直接连接符 87"/>
              <p:cNvCxnSpPr/>
              <p:nvPr>
                <p:custDataLst>
                  <p:tags r:id="rId43"/>
                </p:custDataLst>
              </p:nvPr>
            </p:nvCxnSpPr>
            <p:spPr>
              <a:xfrm>
                <a:off x="6333554" y="6084883"/>
                <a:ext cx="144000" cy="0"/>
              </a:xfrm>
              <a:prstGeom prst="line">
                <a:avLst/>
              </a:prstGeom>
              <a:noFill/>
              <a:ln w="28575" cap="flat" cmpd="sng" algn="ctr">
                <a:solidFill>
                  <a:srgbClr val="3187C6"/>
                </a:solidFill>
                <a:prstDash val="solid"/>
                <a:miter lim="800000"/>
              </a:ln>
              <a:effectLst/>
            </p:spPr>
          </p:cxnSp>
        </p:grpSp>
      </p:grpSp>
      <p:sp>
        <p:nvSpPr>
          <p:cNvPr id="47" name="文本框 46"/>
          <p:cNvSpPr txBox="1"/>
          <p:nvPr>
            <p:custDataLst>
              <p:tags r:id="rId44"/>
            </p:custDataLst>
          </p:nvPr>
        </p:nvSpPr>
        <p:spPr>
          <a:xfrm>
            <a:off x="28575" y="5926455"/>
            <a:ext cx="3557905" cy="829945"/>
          </a:xfrm>
          <a:prstGeom prst="rect">
            <a:avLst/>
          </a:prstGeom>
          <a:solidFill>
            <a:srgbClr val="0C11F2"/>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800" b="1">
                <a:solidFill>
                  <a:schemeClr val="bg1"/>
                </a:solidFill>
                <a:effectLst/>
                <a:latin typeface="楷体" panose="02010609060101010101" charset="-122"/>
                <a:ea typeface="楷体" panose="02010609060101010101" charset="-122"/>
                <a:cs typeface="楷体" panose="02010609060101010101" charset="-122"/>
              </a:rPr>
              <a:t> </a:t>
            </a:r>
            <a:r>
              <a:rPr lang="zh-CN" altLang="en-US" sz="4000" b="1">
                <a:solidFill>
                  <a:schemeClr val="bg1"/>
                </a:solidFill>
                <a:effectLst/>
                <a:latin typeface="楷体" panose="02010609060101010101" charset="-122"/>
                <a:ea typeface="楷体" panose="02010609060101010101" charset="-122"/>
                <a:cs typeface="楷体" panose="02010609060101010101" charset="-122"/>
              </a:rPr>
              <a:t>知识体系构建</a:t>
            </a:r>
            <a:endParaRPr lang="zh-CN" altLang="en-US" sz="4000" b="1">
              <a:solidFill>
                <a:schemeClr val="bg1"/>
              </a:solidFill>
              <a:effectLst/>
              <a:latin typeface="楷体" panose="02010609060101010101" charset="-122"/>
              <a:ea typeface="楷体" panose="02010609060101010101" charset="-122"/>
              <a:cs typeface="楷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103"/>
                                        </p:tgtEl>
                                        <p:attrNameLst>
                                          <p:attrName>style.visibility</p:attrName>
                                        </p:attrNameLst>
                                      </p:cBhvr>
                                      <p:to>
                                        <p:strVal val="visible"/>
                                      </p:to>
                                    </p:set>
                                    <p:animEffect transition="in" filter="wipe(left)">
                                      <p:cBhvr>
                                        <p:cTn id="7" dur="500"/>
                                        <p:tgtEl>
                                          <p:spTgt spid="1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文本框 1"/>
          <p:cNvSpPr txBox="1"/>
          <p:nvPr>
            <p:custDataLst>
              <p:tags r:id="rId4"/>
            </p:custDataLst>
          </p:nvPr>
        </p:nvSpPr>
        <p:spPr>
          <a:xfrm>
            <a:off x="1902460" y="137795"/>
            <a:ext cx="790575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3600">
                <a:gradFill flip="none" rotWithShape="1">
                  <a:gsLst>
                    <a:gs pos="2000">
                      <a:schemeClr val="accent1"/>
                    </a:gs>
                    <a:gs pos="47000">
                      <a:srgbClr val="C00000"/>
                    </a:gs>
                    <a:gs pos="83000">
                      <a:srgbClr val="FF0000"/>
                    </a:gs>
                  </a:gsLst>
                  <a:lin ang="2700000" scaled="1"/>
                </a:gradFill>
                <a:effectLst>
                  <a:glow rad="127000">
                    <a:schemeClr val="bg1"/>
                  </a:glow>
                </a:effectLst>
                <a:latin typeface="微软雅黑" panose="020b0503020204020204" charset="-122"/>
                <a:ea typeface="微软雅黑"/>
                <a:cs typeface="微软雅黑" panose="020b0503020204020204" charset="-122"/>
                <a:sym typeface="+mn-lt"/>
              </a:rPr>
              <a:t>考点</a:t>
            </a:r>
            <a:r>
              <a:rPr lang="en-US" sz="3600">
                <a:gradFill flip="none" rotWithShape="1">
                  <a:gsLst>
                    <a:gs pos="2000">
                      <a:schemeClr val="accent1"/>
                    </a:gs>
                    <a:gs pos="47000">
                      <a:srgbClr val="C00000"/>
                    </a:gs>
                    <a:gs pos="83000">
                      <a:srgbClr val="FF0000"/>
                    </a:gs>
                  </a:gsLst>
                  <a:lin ang="2700000" scaled="1"/>
                </a:gradFill>
                <a:effectLst>
                  <a:glow rad="127000">
                    <a:schemeClr val="bg1"/>
                  </a:glow>
                </a:effectLst>
                <a:latin typeface="微软雅黑" panose="020b0503020204020204" charset="-122"/>
                <a:ea typeface="微软雅黑"/>
                <a:cs typeface="微软雅黑" panose="020b0503020204020204" charset="-122"/>
                <a:sym typeface="+mn-lt"/>
              </a:rPr>
              <a:t>1   </a:t>
            </a:r>
            <a:r>
              <a:rPr sz="3600">
                <a:gradFill flip="none" rotWithShape="1">
                  <a:gsLst>
                    <a:gs pos="2000">
                      <a:schemeClr val="accent1"/>
                    </a:gs>
                    <a:gs pos="47000">
                      <a:srgbClr val="C00000"/>
                    </a:gs>
                    <a:gs pos="83000">
                      <a:srgbClr val="FF0000"/>
                    </a:gs>
                  </a:gsLst>
                  <a:lin ang="2700000" scaled="1"/>
                </a:gradFill>
                <a:effectLst>
                  <a:glow rad="127000">
                    <a:schemeClr val="bg1"/>
                  </a:glow>
                </a:effectLst>
                <a:latin typeface="微软雅黑" panose="020b0503020204020204" charset="-122"/>
                <a:ea typeface="微软雅黑"/>
                <a:cs typeface="微软雅黑" panose="020b0503020204020204" charset="-122"/>
                <a:sym typeface="+mn-lt"/>
              </a:rPr>
              <a:t> 新民主主义革命的胜利</a:t>
            </a:r>
            <a:endParaRPr sz="3600">
              <a:gradFill flip="none" rotWithShape="1">
                <a:gsLst>
                  <a:gs pos="2000">
                    <a:schemeClr val="accent1"/>
                  </a:gs>
                  <a:gs pos="47000">
                    <a:srgbClr val="C00000"/>
                  </a:gs>
                  <a:gs pos="83000">
                    <a:srgbClr val="FF0000"/>
                  </a:gs>
                </a:gsLst>
                <a:lin ang="2700000" scaled="1"/>
              </a:gradFill>
              <a:effectLst>
                <a:glow rad="127000">
                  <a:schemeClr val="bg1"/>
                </a:glow>
              </a:effectLst>
              <a:latin typeface="微软雅黑" panose="020b0503020204020204" charset="-122"/>
              <a:ea typeface="微软雅黑"/>
              <a:cs typeface="微软雅黑" panose="020b0503020204020204" charset="-122"/>
              <a:sym typeface="+mn-lt"/>
            </a:endParaRPr>
          </a:p>
        </p:txBody>
      </p:sp>
      <p:sp>
        <p:nvSpPr>
          <p:cNvPr id="26626" name="文本框 4"/>
          <p:cNvSpPr/>
          <p:nvPr>
            <p:custDataLst>
              <p:tags r:id="rId5"/>
            </p:custDataLst>
          </p:nvPr>
        </p:nvSpPr>
        <p:spPr>
          <a:xfrm>
            <a:off x="6496685" y="1179830"/>
            <a:ext cx="4304665" cy="58356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3200" b="1">
                <a:solidFill>
                  <a:schemeClr val="accent4">
                    <a:lumMod val="50000"/>
                  </a:schemeClr>
                </a:solidFill>
                <a:effectLst/>
                <a:latin typeface="微软雅黑" panose="020b0503020204020204" charset="-122"/>
                <a:ea typeface="微软雅黑"/>
                <a:cs typeface="微软雅黑" panose="020b0503020204020204" charset="-122"/>
                <a:sym typeface="宋体" panose="02010600030101010101" pitchFamily="2" charset="-122"/>
              </a:rPr>
              <a:t>（1840年</a:t>
            </a:r>
            <a:r>
              <a:rPr lang="en-US" altLang="zh-CN" sz="3200" b="1">
                <a:solidFill>
                  <a:schemeClr val="accent4">
                    <a:lumMod val="50000"/>
                  </a:schemeClr>
                </a:solidFill>
                <a:effectLst/>
                <a:latin typeface="微软雅黑" panose="020b0503020204020204" charset="-122"/>
                <a:ea typeface="微软雅黑"/>
                <a:cs typeface="微软雅黑" panose="020b0503020204020204" charset="-122"/>
                <a:sym typeface="宋体" panose="02010600030101010101" pitchFamily="2" charset="-122"/>
              </a:rPr>
              <a:t>--</a:t>
            </a:r>
            <a:r>
              <a:rPr lang="zh-CN" altLang="en-US" sz="3200" b="1">
                <a:solidFill>
                  <a:schemeClr val="accent4">
                    <a:lumMod val="50000"/>
                  </a:schemeClr>
                </a:solidFill>
                <a:effectLst/>
                <a:latin typeface="微软雅黑" panose="020b0503020204020204" charset="-122"/>
                <a:ea typeface="微软雅黑"/>
                <a:cs typeface="微软雅黑" panose="020b0503020204020204" charset="-122"/>
                <a:sym typeface="宋体" panose="02010600030101010101" pitchFamily="2" charset="-122"/>
              </a:rPr>
              <a:t>1949年）</a:t>
            </a:r>
            <a:endParaRPr lang="zh-CN" altLang="en-US" sz="3200" b="1">
              <a:solidFill>
                <a:schemeClr val="accent4">
                  <a:lumMod val="50000"/>
                </a:schemeClr>
              </a:solidFill>
              <a:effectLst/>
              <a:latin typeface="微软雅黑" panose="020b0503020204020204" charset="-122"/>
              <a:ea typeface="微软雅黑"/>
              <a:cs typeface="微软雅黑" panose="020b0503020204020204" charset="-122"/>
              <a:sym typeface="宋体" panose="02010600030101010101" pitchFamily="2" charset="-122"/>
            </a:endParaRPr>
          </a:p>
        </p:txBody>
      </p:sp>
      <p:sp>
        <p:nvSpPr>
          <p:cNvPr id="26627" name="文本框 5"/>
          <p:cNvSpPr/>
          <p:nvPr>
            <p:custDataLst>
              <p:tags r:id="rId6"/>
            </p:custDataLst>
          </p:nvPr>
        </p:nvSpPr>
        <p:spPr>
          <a:xfrm>
            <a:off x="4396105" y="1196340"/>
            <a:ext cx="2214880" cy="583565"/>
          </a:xfrm>
          <a:prstGeom prst="rect">
            <a:avLst/>
          </a:prstGeom>
          <a:noFill/>
          <a:ln w="9525">
            <a:no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3200" b="1">
                <a:solidFill>
                  <a:schemeClr val="accent4">
                    <a:lumMod val="50000"/>
                  </a:schemeClr>
                </a:solidFill>
                <a:effectLst/>
                <a:latin typeface="微软雅黑" panose="020b0503020204020204" charset="-122"/>
                <a:ea typeface="微软雅黑"/>
                <a:sym typeface="宋体" panose="02010600030101010101" pitchFamily="2" charset="-122"/>
              </a:rPr>
              <a:t>中国近代史</a:t>
            </a:r>
            <a:endParaRPr lang="zh-CN" altLang="en-US" sz="3200" b="1">
              <a:solidFill>
                <a:schemeClr val="accent4">
                  <a:lumMod val="50000"/>
                </a:schemeClr>
              </a:solidFill>
              <a:effectLst/>
              <a:latin typeface="微软雅黑" panose="020b0503020204020204" charset="-122"/>
              <a:ea typeface="微软雅黑"/>
              <a:sym typeface="宋体" panose="02010600030101010101" pitchFamily="2" charset="-122"/>
            </a:endParaRPr>
          </a:p>
        </p:txBody>
      </p:sp>
      <p:sp>
        <p:nvSpPr>
          <p:cNvPr id="26628" name="矩形 133"/>
          <p:cNvSpPr/>
          <p:nvPr>
            <p:custDataLst>
              <p:tags r:id="rId7"/>
            </p:custDataLst>
          </p:nvPr>
        </p:nvSpPr>
        <p:spPr>
          <a:xfrm flipV="1">
            <a:off x="780415" y="4178300"/>
            <a:ext cx="9950450" cy="90805"/>
          </a:xfrm>
          <a:prstGeom prst="rect">
            <a:avLst/>
          </a:prstGeom>
          <a:solidFill>
            <a:srgbClr val="000000">
              <a:alpha val="39999"/>
            </a:srgbClr>
          </a:solidFill>
          <a:ln w="12700">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effectLst/>
              <a:latin typeface="微软雅黑" panose="020b0503020204020204" charset="-122"/>
              <a:ea typeface="微软雅黑"/>
            </a:endParaRPr>
          </a:p>
        </p:txBody>
      </p:sp>
      <p:sp>
        <p:nvSpPr>
          <p:cNvPr id="26629" name="十字星 6"/>
          <p:cNvSpPr/>
          <p:nvPr>
            <p:custDataLst>
              <p:tags r:id="rId8"/>
            </p:custDataLst>
          </p:nvPr>
        </p:nvSpPr>
        <p:spPr>
          <a:xfrm>
            <a:off x="10144125" y="4016375"/>
            <a:ext cx="255905" cy="414655"/>
          </a:xfrm>
          <a:prstGeom prst="star4">
            <a:avLst>
              <a:gd name="adj" fmla="val 12500"/>
            </a:avLst>
          </a:prstGeom>
          <a:gradFill rotWithShape="1">
            <a:gsLst>
              <a:gs pos="0">
                <a:srgbClr val="E30000"/>
              </a:gs>
              <a:gs pos="100000">
                <a:srgbClr val="760303"/>
              </a:gs>
            </a:gsLst>
            <a:lin ang="5400000"/>
          </a:gradFill>
          <a:ln w="12700" cap="flat" cmpd="sng">
            <a:solidFill>
              <a:srgbClr val="41719C"/>
            </a:solidFill>
            <a:prstDash val="solid"/>
            <a:miter/>
            <a:headEnd type="none" w="med" len="med"/>
            <a:tailEnd type="none" w="med" len="me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effectLst/>
              <a:latin typeface="微软雅黑" panose="020b0503020204020204" charset="-122"/>
              <a:ea typeface="微软雅黑"/>
            </a:endParaRPr>
          </a:p>
        </p:txBody>
      </p:sp>
      <p:sp>
        <p:nvSpPr>
          <p:cNvPr id="26630" name="十字星 7"/>
          <p:cNvSpPr/>
          <p:nvPr>
            <p:custDataLst>
              <p:tags r:id="rId9"/>
            </p:custDataLst>
          </p:nvPr>
        </p:nvSpPr>
        <p:spPr>
          <a:xfrm>
            <a:off x="5377180" y="4016375"/>
            <a:ext cx="254000" cy="414655"/>
          </a:xfrm>
          <a:prstGeom prst="star4">
            <a:avLst>
              <a:gd name="adj" fmla="val 12500"/>
            </a:avLst>
          </a:prstGeom>
          <a:gradFill rotWithShape="1">
            <a:gsLst>
              <a:gs pos="0">
                <a:srgbClr val="E30000"/>
              </a:gs>
              <a:gs pos="100000">
                <a:srgbClr val="760303"/>
              </a:gs>
            </a:gsLst>
            <a:lin ang="5400000"/>
          </a:gradFill>
          <a:ln w="12700" cap="flat" cmpd="sng">
            <a:solidFill>
              <a:srgbClr val="41719C"/>
            </a:solidFill>
            <a:prstDash val="solid"/>
            <a:miter/>
            <a:headEnd type="none" w="med" len="med"/>
            <a:tailEnd type="none" w="med" len="me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effectLst/>
              <a:latin typeface="微软雅黑" panose="020b0503020204020204" charset="-122"/>
              <a:ea typeface="微软雅黑"/>
            </a:endParaRPr>
          </a:p>
        </p:txBody>
      </p:sp>
      <p:sp>
        <p:nvSpPr>
          <p:cNvPr id="26631" name="十字星 8"/>
          <p:cNvSpPr/>
          <p:nvPr>
            <p:custDataLst>
              <p:tags r:id="rId10"/>
            </p:custDataLst>
          </p:nvPr>
        </p:nvSpPr>
        <p:spPr>
          <a:xfrm>
            <a:off x="1186815" y="4016375"/>
            <a:ext cx="269875" cy="414655"/>
          </a:xfrm>
          <a:prstGeom prst="star4">
            <a:avLst>
              <a:gd name="adj" fmla="val 12500"/>
            </a:avLst>
          </a:prstGeom>
          <a:gradFill rotWithShape="1">
            <a:gsLst>
              <a:gs pos="0">
                <a:srgbClr val="E30000"/>
              </a:gs>
              <a:gs pos="100000">
                <a:srgbClr val="760303"/>
              </a:gs>
            </a:gsLst>
            <a:lin ang="5400000"/>
          </a:gradFill>
          <a:ln w="12700" cap="flat" cmpd="sng">
            <a:solidFill>
              <a:srgbClr val="41719C"/>
            </a:solidFill>
            <a:prstDash val="solid"/>
            <a:miter/>
            <a:headEnd type="none" w="med" len="med"/>
            <a:tailEnd type="none" w="med" len="me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FFFFFF"/>
              </a:solidFill>
              <a:effectLst/>
              <a:latin typeface="微软雅黑" panose="020b0503020204020204" charset="-122"/>
              <a:ea typeface="微软雅黑"/>
            </a:endParaRPr>
          </a:p>
        </p:txBody>
      </p:sp>
      <p:sp>
        <p:nvSpPr>
          <p:cNvPr id="26632" name="文本框 9"/>
          <p:cNvSpPr/>
          <p:nvPr>
            <p:custDataLst>
              <p:tags r:id="rId11"/>
            </p:custDataLst>
          </p:nvPr>
        </p:nvSpPr>
        <p:spPr>
          <a:xfrm>
            <a:off x="617855" y="4615180"/>
            <a:ext cx="1402080" cy="953135"/>
          </a:xfrm>
          <a:prstGeom prst="rect">
            <a:avLst/>
          </a:prstGeom>
          <a:noFill/>
          <a:ln w="9525">
            <a:no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3200">
                <a:solidFill>
                  <a:schemeClr val="accent4">
                    <a:lumMod val="50000"/>
                  </a:schemeClr>
                </a:solidFill>
                <a:effectLst/>
                <a:latin typeface="微软雅黑" panose="020b0503020204020204" charset="-122"/>
                <a:ea typeface="微软雅黑"/>
                <a:cs typeface="微软雅黑" panose="020b0503020204020204" charset="-122"/>
                <a:sym typeface="宋体" panose="02010600030101010101" pitchFamily="2" charset="-122"/>
              </a:rPr>
              <a:t>1840</a:t>
            </a:r>
            <a:endParaRPr lang="zh-CN" altLang="en-US" sz="3200">
              <a:solidFill>
                <a:schemeClr val="accent4">
                  <a:lumMod val="50000"/>
                </a:schemeClr>
              </a:solidFill>
              <a:effectLst/>
              <a:latin typeface="微软雅黑" panose="020b0503020204020204" charset="-122"/>
              <a:ea typeface="微软雅黑"/>
              <a:cs typeface="微软雅黑" panose="020b0503020204020204" charset="-122"/>
              <a:sym typeface="宋体" panose="02010600030101010101" pitchFamily="2" charset="-122"/>
            </a:endParaRPr>
          </a:p>
          <a:p>
            <a:pPr eaLnBrk="0" hangingPunct="0"/>
            <a:r>
              <a:rPr lang="zh-CN" altLang="en-US" sz="2400" b="1">
                <a:solidFill>
                  <a:schemeClr val="accent4">
                    <a:lumMod val="50000"/>
                  </a:schemeClr>
                </a:solidFill>
                <a:effectLst/>
                <a:latin typeface="微软雅黑" panose="020b0503020204020204" charset="-122"/>
                <a:ea typeface="微软雅黑"/>
                <a:cs typeface="微软雅黑" panose="020b0503020204020204" charset="-122"/>
                <a:sym typeface="宋体" panose="02010600030101010101" pitchFamily="2" charset="-122"/>
              </a:rPr>
              <a:t>鸦片战争</a:t>
            </a:r>
            <a:endParaRPr lang="zh-CN" altLang="en-US" sz="2400" b="1">
              <a:solidFill>
                <a:schemeClr val="accent4">
                  <a:lumMod val="50000"/>
                </a:schemeClr>
              </a:solidFill>
              <a:effectLst/>
              <a:latin typeface="微软雅黑" panose="020b0503020204020204" charset="-122"/>
              <a:ea typeface="微软雅黑"/>
              <a:cs typeface="微软雅黑" panose="020b0503020204020204" charset="-122"/>
              <a:sym typeface="宋体" panose="02010600030101010101" pitchFamily="2" charset="-122"/>
            </a:endParaRPr>
          </a:p>
        </p:txBody>
      </p:sp>
      <p:sp>
        <p:nvSpPr>
          <p:cNvPr id="26633" name="文本框 10"/>
          <p:cNvSpPr/>
          <p:nvPr>
            <p:custDataLst>
              <p:tags r:id="rId12"/>
            </p:custDataLst>
          </p:nvPr>
        </p:nvSpPr>
        <p:spPr>
          <a:xfrm>
            <a:off x="4549775" y="4491355"/>
            <a:ext cx="2062480" cy="1076325"/>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en-US" altLang="zh-CN" sz="3200">
                <a:solidFill>
                  <a:srgbClr val="000000"/>
                </a:solidFill>
                <a:effectLst/>
                <a:latin typeface="微软雅黑" panose="020b0503020204020204" charset="-122"/>
                <a:ea typeface="微软雅黑"/>
                <a:cs typeface="微软雅黑" panose="020b0503020204020204" charset="-122"/>
                <a:sym typeface="宋体" panose="02010600030101010101" pitchFamily="2" charset="-122"/>
              </a:rPr>
              <a:t>   </a:t>
            </a:r>
            <a:r>
              <a:rPr lang="zh-CN" altLang="en-US" sz="3200">
                <a:solidFill>
                  <a:srgbClr val="000000"/>
                </a:solidFill>
                <a:effectLst/>
                <a:latin typeface="微软雅黑" panose="020b0503020204020204" charset="-122"/>
                <a:ea typeface="微软雅黑"/>
                <a:cs typeface="微软雅黑" panose="020b0503020204020204" charset="-122"/>
                <a:sym typeface="宋体" panose="02010600030101010101" pitchFamily="2" charset="-122"/>
              </a:rPr>
              <a:t>1919</a:t>
            </a:r>
            <a:endParaRPr lang="zh-CN" altLang="en-US" sz="3200">
              <a:solidFill>
                <a:srgbClr val="000000"/>
              </a:solidFill>
              <a:effectLst/>
              <a:latin typeface="微软雅黑" panose="020b0503020204020204" charset="-122"/>
              <a:ea typeface="微软雅黑"/>
              <a:cs typeface="微软雅黑" panose="020b0503020204020204" charset="-122"/>
              <a:sym typeface="宋体" panose="02010600030101010101" pitchFamily="2" charset="-122"/>
            </a:endParaRPr>
          </a:p>
          <a:p>
            <a:pPr eaLnBrk="0" hangingPunct="0"/>
            <a:r>
              <a:rPr lang="zh-CN" altLang="en-US" sz="3200" b="1">
                <a:solidFill>
                  <a:srgbClr val="000000"/>
                </a:solidFill>
                <a:effectLst/>
                <a:latin typeface="微软雅黑" panose="020b0503020204020204" charset="-122"/>
                <a:ea typeface="微软雅黑"/>
                <a:cs typeface="微软雅黑" panose="020b0503020204020204" charset="-122"/>
                <a:sym typeface="宋体" panose="02010600030101010101" pitchFamily="2" charset="-122"/>
              </a:rPr>
              <a:t>五四运动</a:t>
            </a:r>
            <a:endParaRPr lang="zh-CN" altLang="en-US" sz="3200" b="1">
              <a:solidFill>
                <a:srgbClr val="000000"/>
              </a:solidFill>
              <a:effectLst/>
              <a:latin typeface="微软雅黑" panose="020b0503020204020204" charset="-122"/>
              <a:ea typeface="微软雅黑"/>
              <a:cs typeface="微软雅黑" panose="020b0503020204020204" charset="-122"/>
              <a:sym typeface="宋体" panose="02010600030101010101" pitchFamily="2" charset="-122"/>
            </a:endParaRPr>
          </a:p>
        </p:txBody>
      </p:sp>
      <p:sp>
        <p:nvSpPr>
          <p:cNvPr id="26634" name="文本框 11"/>
          <p:cNvSpPr/>
          <p:nvPr>
            <p:custDataLst>
              <p:tags r:id="rId13"/>
            </p:custDataLst>
          </p:nvPr>
        </p:nvSpPr>
        <p:spPr>
          <a:xfrm>
            <a:off x="9468485" y="4615180"/>
            <a:ext cx="2145030" cy="1322070"/>
          </a:xfrm>
          <a:prstGeom prst="rect">
            <a:avLst/>
          </a:prstGeom>
          <a:noFill/>
          <a:ln w="9525">
            <a:noFill/>
          </a:ln>
        </p:spPr>
        <p:txBody>
          <a:bodyPr wrap="squar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en-US" altLang="zh-CN" sz="3200">
                <a:solidFill>
                  <a:srgbClr val="000000"/>
                </a:solidFill>
                <a:effectLst/>
                <a:latin typeface="微软雅黑" panose="020b0503020204020204" charset="-122"/>
                <a:ea typeface="微软雅黑"/>
                <a:cs typeface="微软雅黑" panose="020b0503020204020204" charset="-122"/>
                <a:sym typeface="宋体" panose="02010600030101010101" pitchFamily="2" charset="-122"/>
              </a:rPr>
              <a:t>  </a:t>
            </a:r>
            <a:r>
              <a:rPr lang="zh-CN" altLang="en-US" sz="3200">
                <a:solidFill>
                  <a:srgbClr val="000000"/>
                </a:solidFill>
                <a:effectLst/>
                <a:latin typeface="微软雅黑" panose="020b0503020204020204" charset="-122"/>
                <a:ea typeface="微软雅黑"/>
                <a:cs typeface="微软雅黑" panose="020b0503020204020204" charset="-122"/>
                <a:sym typeface="宋体" panose="02010600030101010101" pitchFamily="2" charset="-122"/>
              </a:rPr>
              <a:t>1949</a:t>
            </a:r>
            <a:endParaRPr lang="zh-CN" altLang="en-US" sz="3200">
              <a:solidFill>
                <a:srgbClr val="000000"/>
              </a:solidFill>
              <a:effectLst/>
              <a:latin typeface="微软雅黑" panose="020b0503020204020204" charset="-122"/>
              <a:ea typeface="微软雅黑"/>
              <a:cs typeface="微软雅黑" panose="020b0503020204020204" charset="-122"/>
              <a:sym typeface="宋体" panose="02010600030101010101" pitchFamily="2" charset="-122"/>
            </a:endParaRPr>
          </a:p>
          <a:p>
            <a:pPr eaLnBrk="0" hangingPunct="0"/>
            <a:r>
              <a:rPr lang="zh-CN" altLang="en-US" sz="2400" b="1">
                <a:solidFill>
                  <a:srgbClr val="000000"/>
                </a:solidFill>
                <a:effectLst/>
                <a:latin typeface="微软雅黑" panose="020b0503020204020204" charset="-122"/>
                <a:ea typeface="微软雅黑"/>
                <a:cs typeface="微软雅黑" panose="020b0503020204020204" charset="-122"/>
                <a:sym typeface="宋体" panose="02010600030101010101" pitchFamily="2" charset="-122"/>
              </a:rPr>
              <a:t>中华人民</a:t>
            </a:r>
            <a:endParaRPr lang="zh-CN" altLang="en-US" sz="2400" b="1">
              <a:solidFill>
                <a:srgbClr val="000000"/>
              </a:solidFill>
              <a:effectLst/>
              <a:latin typeface="微软雅黑" panose="020b0503020204020204" charset="-122"/>
              <a:ea typeface="微软雅黑"/>
              <a:cs typeface="微软雅黑" panose="020b0503020204020204" charset="-122"/>
              <a:sym typeface="宋体" panose="02010600030101010101" pitchFamily="2" charset="-122"/>
            </a:endParaRPr>
          </a:p>
          <a:p>
            <a:pPr eaLnBrk="0" hangingPunct="0"/>
            <a:r>
              <a:rPr lang="zh-CN" altLang="en-US" sz="2400" b="1">
                <a:solidFill>
                  <a:srgbClr val="000000"/>
                </a:solidFill>
                <a:effectLst/>
                <a:latin typeface="微软雅黑" panose="020b0503020204020204" charset="-122"/>
                <a:ea typeface="微软雅黑"/>
                <a:cs typeface="微软雅黑" panose="020b0503020204020204" charset="-122"/>
                <a:sym typeface="宋体" panose="02010600030101010101" pitchFamily="2" charset="-122"/>
              </a:rPr>
              <a:t>共和国成立</a:t>
            </a:r>
            <a:endParaRPr lang="zh-CN" altLang="en-US" sz="2400" b="1">
              <a:solidFill>
                <a:srgbClr val="000000"/>
              </a:solidFill>
              <a:effectLst/>
              <a:latin typeface="微软雅黑" panose="020b0503020204020204" charset="-122"/>
              <a:ea typeface="微软雅黑"/>
              <a:cs typeface="微软雅黑" panose="020b0503020204020204" charset="-122"/>
              <a:sym typeface="宋体" panose="02010600030101010101" pitchFamily="2" charset="-122"/>
            </a:endParaRPr>
          </a:p>
        </p:txBody>
      </p:sp>
      <p:sp>
        <p:nvSpPr>
          <p:cNvPr id="26636" name="文本框 13"/>
          <p:cNvSpPr/>
          <p:nvPr>
            <p:custDataLst>
              <p:tags r:id="rId14"/>
            </p:custDataLst>
          </p:nvPr>
        </p:nvSpPr>
        <p:spPr>
          <a:xfrm>
            <a:off x="6886575" y="4269105"/>
            <a:ext cx="2316480" cy="460375"/>
          </a:xfrm>
          <a:prstGeom prst="rect">
            <a:avLst/>
          </a:prstGeom>
          <a:noFill/>
          <a:ln w="9525">
            <a:no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400" b="1">
                <a:solidFill>
                  <a:schemeClr val="dk1"/>
                </a:solidFill>
                <a:effectLst/>
                <a:latin typeface="微软雅黑" panose="020b0503020204020204" charset="-122"/>
                <a:ea typeface="微软雅黑"/>
                <a:sym typeface="宋体" panose="02010600030101010101" pitchFamily="2" charset="-122"/>
              </a:rPr>
              <a:t>新民主主义革命</a:t>
            </a:r>
            <a:endParaRPr lang="zh-CN" altLang="en-US" sz="2400" b="1">
              <a:solidFill>
                <a:schemeClr val="dk1"/>
              </a:solidFill>
              <a:effectLst/>
              <a:latin typeface="微软雅黑" panose="020b0503020204020204" charset="-122"/>
              <a:ea typeface="微软雅黑"/>
              <a:sym typeface="宋体" panose="02010600030101010101" pitchFamily="2" charset="-122"/>
            </a:endParaRPr>
          </a:p>
        </p:txBody>
      </p:sp>
      <p:sp>
        <p:nvSpPr>
          <p:cNvPr id="26637" name="文本框 14"/>
          <p:cNvSpPr/>
          <p:nvPr>
            <p:custDataLst>
              <p:tags r:id="rId15"/>
            </p:custDataLst>
          </p:nvPr>
        </p:nvSpPr>
        <p:spPr>
          <a:xfrm>
            <a:off x="2639695" y="2722880"/>
            <a:ext cx="1402080" cy="460375"/>
          </a:xfrm>
          <a:prstGeom prst="rect">
            <a:avLst/>
          </a:prstGeom>
          <a:noFill/>
          <a:ln w="9525">
            <a:no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400" b="1">
                <a:solidFill>
                  <a:schemeClr val="accent4">
                    <a:lumMod val="50000"/>
                  </a:schemeClr>
                </a:solidFill>
                <a:effectLst/>
                <a:latin typeface="微软雅黑" panose="020b0503020204020204" charset="-122"/>
                <a:ea typeface="微软雅黑"/>
                <a:sym typeface="宋体" panose="02010600030101010101" pitchFamily="2" charset="-122"/>
              </a:rPr>
              <a:t>第一阶段</a:t>
            </a:r>
            <a:endParaRPr lang="zh-CN" altLang="en-US" sz="2400" b="1">
              <a:solidFill>
                <a:schemeClr val="accent4">
                  <a:lumMod val="50000"/>
                </a:schemeClr>
              </a:solidFill>
              <a:effectLst/>
              <a:latin typeface="微软雅黑" panose="020b0503020204020204" charset="-122"/>
              <a:ea typeface="微软雅黑"/>
              <a:sym typeface="宋体" panose="02010600030101010101" pitchFamily="2" charset="-122"/>
            </a:endParaRPr>
          </a:p>
        </p:txBody>
      </p:sp>
      <p:sp>
        <p:nvSpPr>
          <p:cNvPr id="26638" name="文本框 15"/>
          <p:cNvSpPr/>
          <p:nvPr>
            <p:custDataLst>
              <p:tags r:id="rId16"/>
            </p:custDataLst>
          </p:nvPr>
        </p:nvSpPr>
        <p:spPr>
          <a:xfrm>
            <a:off x="7248525" y="2722880"/>
            <a:ext cx="1402080" cy="460375"/>
          </a:xfrm>
          <a:prstGeom prst="rect">
            <a:avLst/>
          </a:prstGeom>
          <a:noFill/>
          <a:ln w="9525">
            <a:no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400" b="1">
                <a:solidFill>
                  <a:schemeClr val="accent4">
                    <a:lumMod val="50000"/>
                  </a:schemeClr>
                </a:solidFill>
                <a:effectLst/>
                <a:latin typeface="微软雅黑" panose="020b0503020204020204" charset="-122"/>
                <a:ea typeface="微软雅黑"/>
                <a:sym typeface="宋体" panose="02010600030101010101" pitchFamily="2" charset="-122"/>
              </a:rPr>
              <a:t>第二阶段</a:t>
            </a:r>
            <a:endParaRPr lang="zh-CN" altLang="en-US" sz="2400" b="1">
              <a:solidFill>
                <a:schemeClr val="accent4">
                  <a:lumMod val="50000"/>
                </a:schemeClr>
              </a:solidFill>
              <a:effectLst/>
              <a:latin typeface="微软雅黑" panose="020b0503020204020204" charset="-122"/>
              <a:ea typeface="微软雅黑"/>
              <a:sym typeface="宋体" panose="02010600030101010101" pitchFamily="2" charset="-122"/>
            </a:endParaRPr>
          </a:p>
        </p:txBody>
      </p:sp>
      <p:sp>
        <p:nvSpPr>
          <p:cNvPr id="26639" name="左大括号 16"/>
          <p:cNvSpPr/>
          <p:nvPr>
            <p:custDataLst>
              <p:tags r:id="rId17"/>
            </p:custDataLst>
          </p:nvPr>
        </p:nvSpPr>
        <p:spPr>
          <a:xfrm rot="5400000">
            <a:off x="3156585" y="1532255"/>
            <a:ext cx="387985" cy="4053840"/>
          </a:xfrm>
          <a:prstGeom prst="leftBrace">
            <a:avLst>
              <a:gd name="adj1" fmla="val 0"/>
              <a:gd name="adj2" fmla="val 50000"/>
            </a:avLst>
          </a:prstGeom>
          <a:noFill/>
          <a:ln w="31750" cap="flat" cmpd="sng">
            <a:solidFill>
              <a:schemeClr val="accent4">
                <a:lumMod val="50000"/>
              </a:schemeClr>
            </a:solidFill>
            <a:prstDash val="solid"/>
            <a:miter/>
            <a:headEnd type="none" w="med" len="med"/>
            <a:tailEnd type="none" w="med" len="me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00000"/>
              </a:solidFill>
              <a:effectLst/>
              <a:latin typeface="微软雅黑" panose="020b0503020204020204" charset="-122"/>
              <a:ea typeface="微软雅黑"/>
            </a:endParaRPr>
          </a:p>
        </p:txBody>
      </p:sp>
      <p:sp>
        <p:nvSpPr>
          <p:cNvPr id="26640" name="左大括号 17"/>
          <p:cNvSpPr/>
          <p:nvPr>
            <p:custDataLst>
              <p:tags r:id="rId18"/>
            </p:custDataLst>
          </p:nvPr>
        </p:nvSpPr>
        <p:spPr>
          <a:xfrm rot="5400000">
            <a:off x="7723505" y="1215390"/>
            <a:ext cx="387350" cy="4689475"/>
          </a:xfrm>
          <a:prstGeom prst="leftBrace">
            <a:avLst>
              <a:gd name="adj1" fmla="val 8295"/>
              <a:gd name="adj2" fmla="val 50000"/>
            </a:avLst>
          </a:prstGeom>
          <a:noFill/>
          <a:ln w="31750" cap="flat" cmpd="sng">
            <a:solidFill>
              <a:schemeClr val="accent4">
                <a:lumMod val="50000"/>
              </a:schemeClr>
            </a:solidFill>
            <a:prstDash val="solid"/>
            <a:miter/>
            <a:headEnd type="none" w="med" len="med"/>
            <a:tailEnd type="none" w="med" len="me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00000"/>
              </a:solidFill>
              <a:effectLst/>
              <a:latin typeface="微软雅黑" panose="020b0503020204020204" charset="-122"/>
              <a:ea typeface="微软雅黑"/>
            </a:endParaRPr>
          </a:p>
        </p:txBody>
      </p:sp>
      <p:sp>
        <p:nvSpPr>
          <p:cNvPr id="26641" name="左大括号 19"/>
          <p:cNvSpPr/>
          <p:nvPr>
            <p:custDataLst>
              <p:tags r:id="rId19"/>
            </p:custDataLst>
          </p:nvPr>
        </p:nvSpPr>
        <p:spPr>
          <a:xfrm rot="5400000">
            <a:off x="5334635" y="-34290"/>
            <a:ext cx="606425" cy="4554220"/>
          </a:xfrm>
          <a:prstGeom prst="leftBrace">
            <a:avLst>
              <a:gd name="adj1" fmla="val 0"/>
              <a:gd name="adj2" fmla="val 50000"/>
            </a:avLst>
          </a:prstGeom>
          <a:noFill/>
          <a:ln w="31750" cap="flat" cmpd="sng">
            <a:solidFill>
              <a:schemeClr val="accent4">
                <a:lumMod val="50000"/>
              </a:schemeClr>
            </a:solidFill>
            <a:prstDash val="solid"/>
            <a:miter/>
            <a:headEnd type="none" w="med" len="med"/>
            <a:tailEnd type="none" w="med" len="me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00000"/>
              </a:solidFill>
              <a:effectLst/>
              <a:latin typeface="微软雅黑" panose="020b0503020204020204" charset="-122"/>
              <a:ea typeface="微软雅黑"/>
            </a:endParaRPr>
          </a:p>
        </p:txBody>
      </p:sp>
      <p:sp>
        <p:nvSpPr>
          <p:cNvPr id="26642" name="左大括号 20"/>
          <p:cNvSpPr/>
          <p:nvPr>
            <p:custDataLst>
              <p:tags r:id="rId20"/>
            </p:custDataLst>
          </p:nvPr>
        </p:nvSpPr>
        <p:spPr>
          <a:xfrm rot="16200000">
            <a:off x="5454650" y="2510790"/>
            <a:ext cx="177800" cy="6675755"/>
          </a:xfrm>
          <a:prstGeom prst="leftBrace">
            <a:avLst>
              <a:gd name="adj1" fmla="val 0"/>
              <a:gd name="adj2" fmla="val 50000"/>
            </a:avLst>
          </a:prstGeom>
          <a:noFill/>
          <a:ln w="31750" cap="flat" cmpd="sng">
            <a:solidFill>
              <a:schemeClr val="accent4">
                <a:lumMod val="50000"/>
              </a:schemeClr>
            </a:solidFill>
            <a:prstDash val="solid"/>
            <a:miter/>
            <a:headEnd type="none" w="med" len="med"/>
            <a:tailEnd type="none" w="med" len="med"/>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rgbClr val="000000"/>
              </a:solidFill>
              <a:effectLst/>
              <a:latin typeface="微软雅黑" panose="020b0503020204020204" charset="-122"/>
              <a:ea typeface="微软雅黑"/>
            </a:endParaRPr>
          </a:p>
        </p:txBody>
      </p:sp>
      <p:sp>
        <p:nvSpPr>
          <p:cNvPr id="26643" name="文本框 21"/>
          <p:cNvSpPr/>
          <p:nvPr>
            <p:custDataLst>
              <p:tags r:id="rId21"/>
            </p:custDataLst>
          </p:nvPr>
        </p:nvSpPr>
        <p:spPr>
          <a:xfrm>
            <a:off x="4151630" y="6114415"/>
            <a:ext cx="2926080" cy="460375"/>
          </a:xfrm>
          <a:prstGeom prst="rect">
            <a:avLst/>
          </a:prstGeom>
          <a:noFill/>
          <a:ln w="9525">
            <a:noFill/>
          </a:ln>
        </p:spPr>
        <p:txBody>
          <a:bodyPr wrap="none"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r>
              <a:rPr lang="zh-CN" altLang="en-US" sz="2400" b="1">
                <a:solidFill>
                  <a:schemeClr val="dk1"/>
                </a:solidFill>
                <a:effectLst/>
                <a:latin typeface="微软雅黑" panose="020b0503020204020204" charset="-122"/>
                <a:ea typeface="微软雅黑"/>
                <a:sym typeface="宋体" panose="02010600030101010101" pitchFamily="2" charset="-122"/>
              </a:rPr>
              <a:t>半殖民地半封建社会</a:t>
            </a:r>
            <a:endParaRPr lang="zh-CN" altLang="en-US" sz="2400" b="1">
              <a:solidFill>
                <a:schemeClr val="dk1"/>
              </a:solidFill>
              <a:effectLst/>
              <a:latin typeface="微软雅黑" panose="020b0503020204020204" charset="-122"/>
              <a:ea typeface="微软雅黑"/>
              <a:sym typeface="宋体" panose="02010600030101010101" pitchFamily="2" charset="-122"/>
            </a:endParaRPr>
          </a:p>
        </p:txBody>
      </p:sp>
    </p:spTree>
    <p:custDataLst>
      <p:tags r:id="rId2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grpId="0" nodeType="afterEffect">
                                  <p:stCondLst>
                                    <p:cond delay="0"/>
                                  </p:stCondLst>
                                  <p:childTnLst>
                                    <p:set>
                                      <p:cBhvr>
                                        <p:cTn id="6" dur="1" fill="hold">
                                          <p:stCondLst>
                                            <p:cond delay="0"/>
                                          </p:stCondLst>
                                        </p:cTn>
                                        <p:tgtEl>
                                          <p:spTgt spid="26626"/>
                                        </p:tgtEl>
                                        <p:attrNameLst>
                                          <p:attrName>style.visibility</p:attrName>
                                        </p:attrNameLst>
                                      </p:cBhvr>
                                      <p:to>
                                        <p:strVal val="visible"/>
                                      </p:to>
                                    </p:set>
                                    <p:animEffect transition="in" filter="wipe(down)">
                                      <p:cBhvr>
                                        <p:cTn id="7" dur="500"/>
                                        <p:tgtEl>
                                          <p:spTgt spid="26626"/>
                                        </p:tgtEl>
                                      </p:cBhvr>
                                    </p:animEffect>
                                  </p:childTnLst>
                                </p:cTn>
                              </p:par>
                              <p:par>
                                <p:cTn id="8" presetID="22" presetClass="entr" presetSubtype="4" dur="500" fill="hold" grpId="0" nodeType="withEffect">
                                  <p:stCondLst>
                                    <p:cond delay="0"/>
                                  </p:stCondLst>
                                  <p:childTnLst>
                                    <p:set>
                                      <p:cBhvr>
                                        <p:cTn id="9" dur="1" fill="hold">
                                          <p:stCondLst>
                                            <p:cond delay="0"/>
                                          </p:stCondLst>
                                        </p:cTn>
                                        <p:tgtEl>
                                          <p:spTgt spid="26627"/>
                                        </p:tgtEl>
                                        <p:attrNameLst>
                                          <p:attrName>style.visibility</p:attrName>
                                        </p:attrNameLst>
                                      </p:cBhvr>
                                      <p:to>
                                        <p:strVal val="visible"/>
                                      </p:to>
                                    </p:set>
                                    <p:animEffect transition="in" filter="wipe(down)">
                                      <p:cBhvr>
                                        <p:cTn id="10" dur="500"/>
                                        <p:tgtEl>
                                          <p:spTgt spid="26627"/>
                                        </p:tgtEl>
                                      </p:cBhvr>
                                    </p:animEffect>
                                  </p:childTnLst>
                                </p:cTn>
                              </p:par>
                              <p:par>
                                <p:cTn id="11" presetID="22" presetClass="entr" presetSubtype="4" dur="500" fill="hold" grpId="0" nodeType="withEffect">
                                  <p:stCondLst>
                                    <p:cond delay="0"/>
                                  </p:stCondLst>
                                  <p:childTnLst>
                                    <p:set>
                                      <p:cBhvr>
                                        <p:cTn id="12" dur="1" fill="hold">
                                          <p:stCondLst>
                                            <p:cond delay="0"/>
                                          </p:stCondLst>
                                        </p:cTn>
                                        <p:tgtEl>
                                          <p:spTgt spid="26628"/>
                                        </p:tgtEl>
                                        <p:attrNameLst>
                                          <p:attrName>style.visibility</p:attrName>
                                        </p:attrNameLst>
                                      </p:cBhvr>
                                      <p:to>
                                        <p:strVal val="visible"/>
                                      </p:to>
                                    </p:set>
                                    <p:animEffect transition="in" filter="wipe(down)">
                                      <p:cBhvr>
                                        <p:cTn id="13" dur="500"/>
                                        <p:tgtEl>
                                          <p:spTgt spid="26628"/>
                                        </p:tgtEl>
                                      </p:cBhvr>
                                    </p:animEffect>
                                  </p:childTnLst>
                                </p:cTn>
                              </p:par>
                              <p:par>
                                <p:cTn id="14" presetID="22" presetClass="entr" presetSubtype="4" dur="500" fill="hold" grpId="0" nodeType="withEffect">
                                  <p:stCondLst>
                                    <p:cond delay="0"/>
                                  </p:stCondLst>
                                  <p:childTnLst>
                                    <p:set>
                                      <p:cBhvr>
                                        <p:cTn id="15" dur="1" fill="hold">
                                          <p:stCondLst>
                                            <p:cond delay="0"/>
                                          </p:stCondLst>
                                        </p:cTn>
                                        <p:tgtEl>
                                          <p:spTgt spid="26629"/>
                                        </p:tgtEl>
                                        <p:attrNameLst>
                                          <p:attrName>style.visibility</p:attrName>
                                        </p:attrNameLst>
                                      </p:cBhvr>
                                      <p:to>
                                        <p:strVal val="visible"/>
                                      </p:to>
                                    </p:set>
                                    <p:animEffect transition="in" filter="wipe(down)">
                                      <p:cBhvr>
                                        <p:cTn id="16" dur="500"/>
                                        <p:tgtEl>
                                          <p:spTgt spid="26629"/>
                                        </p:tgtEl>
                                      </p:cBhvr>
                                    </p:animEffect>
                                  </p:childTnLst>
                                </p:cTn>
                              </p:par>
                              <p:par>
                                <p:cTn id="17" presetID="22" presetClass="entr" presetSubtype="4" dur="500" fill="hold" grpId="0" nodeType="withEffect">
                                  <p:stCondLst>
                                    <p:cond delay="0"/>
                                  </p:stCondLst>
                                  <p:childTnLst>
                                    <p:set>
                                      <p:cBhvr>
                                        <p:cTn id="18" dur="1" fill="hold">
                                          <p:stCondLst>
                                            <p:cond delay="0"/>
                                          </p:stCondLst>
                                        </p:cTn>
                                        <p:tgtEl>
                                          <p:spTgt spid="26630"/>
                                        </p:tgtEl>
                                        <p:attrNameLst>
                                          <p:attrName>style.visibility</p:attrName>
                                        </p:attrNameLst>
                                      </p:cBhvr>
                                      <p:to>
                                        <p:strVal val="visible"/>
                                      </p:to>
                                    </p:set>
                                    <p:animEffect transition="in" filter="wipe(down)">
                                      <p:cBhvr>
                                        <p:cTn id="19" dur="500"/>
                                        <p:tgtEl>
                                          <p:spTgt spid="26630"/>
                                        </p:tgtEl>
                                      </p:cBhvr>
                                    </p:animEffect>
                                  </p:childTnLst>
                                </p:cTn>
                              </p:par>
                              <p:par>
                                <p:cTn id="20" presetID="22" presetClass="entr" presetSubtype="4" dur="500" fill="hold" grpId="0" nodeType="withEffect">
                                  <p:stCondLst>
                                    <p:cond delay="0"/>
                                  </p:stCondLst>
                                  <p:childTnLst>
                                    <p:set>
                                      <p:cBhvr>
                                        <p:cTn id="21" dur="1" fill="hold">
                                          <p:stCondLst>
                                            <p:cond delay="0"/>
                                          </p:stCondLst>
                                        </p:cTn>
                                        <p:tgtEl>
                                          <p:spTgt spid="26631"/>
                                        </p:tgtEl>
                                        <p:attrNameLst>
                                          <p:attrName>style.visibility</p:attrName>
                                        </p:attrNameLst>
                                      </p:cBhvr>
                                      <p:to>
                                        <p:strVal val="visible"/>
                                      </p:to>
                                    </p:set>
                                    <p:animEffect transition="in" filter="wipe(down)">
                                      <p:cBhvr>
                                        <p:cTn id="22" dur="500"/>
                                        <p:tgtEl>
                                          <p:spTgt spid="26631"/>
                                        </p:tgtEl>
                                      </p:cBhvr>
                                    </p:animEffect>
                                  </p:childTnLst>
                                </p:cTn>
                              </p:par>
                              <p:par>
                                <p:cTn id="23" presetID="22" presetClass="entr" presetSubtype="4" dur="500" fill="hold" grpId="0" nodeType="withEffect">
                                  <p:stCondLst>
                                    <p:cond delay="0"/>
                                  </p:stCondLst>
                                  <p:childTnLst>
                                    <p:set>
                                      <p:cBhvr>
                                        <p:cTn id="24" dur="1" fill="hold">
                                          <p:stCondLst>
                                            <p:cond delay="0"/>
                                          </p:stCondLst>
                                        </p:cTn>
                                        <p:tgtEl>
                                          <p:spTgt spid="26632"/>
                                        </p:tgtEl>
                                        <p:attrNameLst>
                                          <p:attrName>style.visibility</p:attrName>
                                        </p:attrNameLst>
                                      </p:cBhvr>
                                      <p:to>
                                        <p:strVal val="visible"/>
                                      </p:to>
                                    </p:set>
                                    <p:animEffect transition="in" filter="wipe(down)">
                                      <p:cBhvr>
                                        <p:cTn id="25" dur="500"/>
                                        <p:tgtEl>
                                          <p:spTgt spid="26632"/>
                                        </p:tgtEl>
                                      </p:cBhvr>
                                    </p:animEffect>
                                  </p:childTnLst>
                                </p:cTn>
                              </p:par>
                              <p:par>
                                <p:cTn id="26" presetID="22" presetClass="entr" presetSubtype="4" dur="500" fill="hold" grpId="0" nodeType="withEffect">
                                  <p:stCondLst>
                                    <p:cond delay="0"/>
                                  </p:stCondLst>
                                  <p:childTnLst>
                                    <p:set>
                                      <p:cBhvr>
                                        <p:cTn id="27" dur="1" fill="hold">
                                          <p:stCondLst>
                                            <p:cond delay="0"/>
                                          </p:stCondLst>
                                        </p:cTn>
                                        <p:tgtEl>
                                          <p:spTgt spid="26633"/>
                                        </p:tgtEl>
                                        <p:attrNameLst>
                                          <p:attrName>style.visibility</p:attrName>
                                        </p:attrNameLst>
                                      </p:cBhvr>
                                      <p:to>
                                        <p:strVal val="visible"/>
                                      </p:to>
                                    </p:set>
                                    <p:animEffect transition="in" filter="wipe(down)">
                                      <p:cBhvr>
                                        <p:cTn id="28" dur="500"/>
                                        <p:tgtEl>
                                          <p:spTgt spid="26633"/>
                                        </p:tgtEl>
                                      </p:cBhvr>
                                    </p:animEffect>
                                  </p:childTnLst>
                                </p:cTn>
                              </p:par>
                              <p:par>
                                <p:cTn id="29" presetID="22" presetClass="entr" presetSubtype="4" dur="500" fill="hold" grpId="0" nodeType="withEffect">
                                  <p:stCondLst>
                                    <p:cond delay="0"/>
                                  </p:stCondLst>
                                  <p:childTnLst>
                                    <p:set>
                                      <p:cBhvr>
                                        <p:cTn id="30" dur="1" fill="hold">
                                          <p:stCondLst>
                                            <p:cond delay="0"/>
                                          </p:stCondLst>
                                        </p:cTn>
                                        <p:tgtEl>
                                          <p:spTgt spid="26634"/>
                                        </p:tgtEl>
                                        <p:attrNameLst>
                                          <p:attrName>style.visibility</p:attrName>
                                        </p:attrNameLst>
                                      </p:cBhvr>
                                      <p:to>
                                        <p:strVal val="visible"/>
                                      </p:to>
                                    </p:set>
                                    <p:animEffect transition="in" filter="wipe(down)">
                                      <p:cBhvr>
                                        <p:cTn id="31" dur="500"/>
                                        <p:tgtEl>
                                          <p:spTgt spid="26634"/>
                                        </p:tgtEl>
                                      </p:cBhvr>
                                    </p:animEffect>
                                  </p:childTnLst>
                                </p:cTn>
                              </p:par>
                              <p:par>
                                <p:cTn id="32" presetID="22" presetClass="entr" presetSubtype="4" dur="500" fill="hold" grpId="0" nodeType="withEffect">
                                  <p:stCondLst>
                                    <p:cond delay="0"/>
                                  </p:stCondLst>
                                  <p:childTnLst>
                                    <p:set>
                                      <p:cBhvr>
                                        <p:cTn id="33" dur="1" fill="hold">
                                          <p:stCondLst>
                                            <p:cond delay="0"/>
                                          </p:stCondLst>
                                        </p:cTn>
                                        <p:tgtEl>
                                          <p:spTgt spid="26636"/>
                                        </p:tgtEl>
                                        <p:attrNameLst>
                                          <p:attrName>style.visibility</p:attrName>
                                        </p:attrNameLst>
                                      </p:cBhvr>
                                      <p:to>
                                        <p:strVal val="visible"/>
                                      </p:to>
                                    </p:set>
                                    <p:animEffect transition="in" filter="wipe(down)">
                                      <p:cBhvr>
                                        <p:cTn id="34" dur="500"/>
                                        <p:tgtEl>
                                          <p:spTgt spid="26636"/>
                                        </p:tgtEl>
                                      </p:cBhvr>
                                    </p:animEffect>
                                  </p:childTnLst>
                                </p:cTn>
                              </p:par>
                              <p:par>
                                <p:cTn id="35" presetID="22" presetClass="entr" presetSubtype="4" dur="500" fill="hold" grpId="0" nodeType="withEffect">
                                  <p:stCondLst>
                                    <p:cond delay="0"/>
                                  </p:stCondLst>
                                  <p:childTnLst>
                                    <p:set>
                                      <p:cBhvr>
                                        <p:cTn id="36" dur="1" fill="hold">
                                          <p:stCondLst>
                                            <p:cond delay="0"/>
                                          </p:stCondLst>
                                        </p:cTn>
                                        <p:tgtEl>
                                          <p:spTgt spid="26637"/>
                                        </p:tgtEl>
                                        <p:attrNameLst>
                                          <p:attrName>style.visibility</p:attrName>
                                        </p:attrNameLst>
                                      </p:cBhvr>
                                      <p:to>
                                        <p:strVal val="visible"/>
                                      </p:to>
                                    </p:set>
                                    <p:animEffect transition="in" filter="wipe(down)">
                                      <p:cBhvr>
                                        <p:cTn id="37" dur="500"/>
                                        <p:tgtEl>
                                          <p:spTgt spid="26637"/>
                                        </p:tgtEl>
                                      </p:cBhvr>
                                    </p:animEffect>
                                  </p:childTnLst>
                                </p:cTn>
                              </p:par>
                              <p:par>
                                <p:cTn id="38" presetID="22" presetClass="entr" presetSubtype="4" dur="500" fill="hold" grpId="0" nodeType="withEffect">
                                  <p:stCondLst>
                                    <p:cond delay="0"/>
                                  </p:stCondLst>
                                  <p:childTnLst>
                                    <p:set>
                                      <p:cBhvr>
                                        <p:cTn id="39" dur="1" fill="hold">
                                          <p:stCondLst>
                                            <p:cond delay="0"/>
                                          </p:stCondLst>
                                        </p:cTn>
                                        <p:tgtEl>
                                          <p:spTgt spid="26638"/>
                                        </p:tgtEl>
                                        <p:attrNameLst>
                                          <p:attrName>style.visibility</p:attrName>
                                        </p:attrNameLst>
                                      </p:cBhvr>
                                      <p:to>
                                        <p:strVal val="visible"/>
                                      </p:to>
                                    </p:set>
                                    <p:animEffect transition="in" filter="wipe(down)">
                                      <p:cBhvr>
                                        <p:cTn id="40" dur="500"/>
                                        <p:tgtEl>
                                          <p:spTgt spid="26638"/>
                                        </p:tgtEl>
                                      </p:cBhvr>
                                    </p:animEffect>
                                  </p:childTnLst>
                                </p:cTn>
                              </p:par>
                              <p:par>
                                <p:cTn id="41" presetID="22" presetClass="entr" presetSubtype="4" dur="500" fill="hold" grpId="0" nodeType="withEffect">
                                  <p:stCondLst>
                                    <p:cond delay="0"/>
                                  </p:stCondLst>
                                  <p:childTnLst>
                                    <p:set>
                                      <p:cBhvr>
                                        <p:cTn id="42" dur="1" fill="hold">
                                          <p:stCondLst>
                                            <p:cond delay="0"/>
                                          </p:stCondLst>
                                        </p:cTn>
                                        <p:tgtEl>
                                          <p:spTgt spid="26639"/>
                                        </p:tgtEl>
                                        <p:attrNameLst>
                                          <p:attrName>style.visibility</p:attrName>
                                        </p:attrNameLst>
                                      </p:cBhvr>
                                      <p:to>
                                        <p:strVal val="visible"/>
                                      </p:to>
                                    </p:set>
                                    <p:animEffect transition="in" filter="wipe(down)">
                                      <p:cBhvr>
                                        <p:cTn id="43" dur="500"/>
                                        <p:tgtEl>
                                          <p:spTgt spid="26639"/>
                                        </p:tgtEl>
                                      </p:cBhvr>
                                    </p:animEffect>
                                  </p:childTnLst>
                                </p:cTn>
                              </p:par>
                              <p:par>
                                <p:cTn id="44" presetID="22" presetClass="entr" presetSubtype="4" dur="500" fill="hold" grpId="0" nodeType="withEffect">
                                  <p:stCondLst>
                                    <p:cond delay="0"/>
                                  </p:stCondLst>
                                  <p:childTnLst>
                                    <p:set>
                                      <p:cBhvr>
                                        <p:cTn id="45" dur="1" fill="hold">
                                          <p:stCondLst>
                                            <p:cond delay="0"/>
                                          </p:stCondLst>
                                        </p:cTn>
                                        <p:tgtEl>
                                          <p:spTgt spid="26640"/>
                                        </p:tgtEl>
                                        <p:attrNameLst>
                                          <p:attrName>style.visibility</p:attrName>
                                        </p:attrNameLst>
                                      </p:cBhvr>
                                      <p:to>
                                        <p:strVal val="visible"/>
                                      </p:to>
                                    </p:set>
                                    <p:animEffect transition="in" filter="wipe(down)">
                                      <p:cBhvr>
                                        <p:cTn id="46" dur="500"/>
                                        <p:tgtEl>
                                          <p:spTgt spid="26640"/>
                                        </p:tgtEl>
                                      </p:cBhvr>
                                    </p:animEffect>
                                  </p:childTnLst>
                                </p:cTn>
                              </p:par>
                              <p:par>
                                <p:cTn id="47" presetID="22" presetClass="entr" presetSubtype="4" dur="500" fill="hold" grpId="0" nodeType="withEffect">
                                  <p:stCondLst>
                                    <p:cond delay="0"/>
                                  </p:stCondLst>
                                  <p:childTnLst>
                                    <p:set>
                                      <p:cBhvr>
                                        <p:cTn id="48" dur="1" fill="hold">
                                          <p:stCondLst>
                                            <p:cond delay="0"/>
                                          </p:stCondLst>
                                        </p:cTn>
                                        <p:tgtEl>
                                          <p:spTgt spid="26641"/>
                                        </p:tgtEl>
                                        <p:attrNameLst>
                                          <p:attrName>style.visibility</p:attrName>
                                        </p:attrNameLst>
                                      </p:cBhvr>
                                      <p:to>
                                        <p:strVal val="visible"/>
                                      </p:to>
                                    </p:set>
                                    <p:animEffect transition="in" filter="wipe(down)">
                                      <p:cBhvr>
                                        <p:cTn id="49" dur="500"/>
                                        <p:tgtEl>
                                          <p:spTgt spid="26641"/>
                                        </p:tgtEl>
                                      </p:cBhvr>
                                    </p:animEffect>
                                  </p:childTnLst>
                                </p:cTn>
                              </p:par>
                              <p:par>
                                <p:cTn id="50" presetID="22" presetClass="entr" presetSubtype="4" dur="500" fill="hold" grpId="0" nodeType="withEffect">
                                  <p:stCondLst>
                                    <p:cond delay="0"/>
                                  </p:stCondLst>
                                  <p:childTnLst>
                                    <p:set>
                                      <p:cBhvr>
                                        <p:cTn id="51" dur="1" fill="hold">
                                          <p:stCondLst>
                                            <p:cond delay="0"/>
                                          </p:stCondLst>
                                        </p:cTn>
                                        <p:tgtEl>
                                          <p:spTgt spid="26642"/>
                                        </p:tgtEl>
                                        <p:attrNameLst>
                                          <p:attrName>style.visibility</p:attrName>
                                        </p:attrNameLst>
                                      </p:cBhvr>
                                      <p:to>
                                        <p:strVal val="visible"/>
                                      </p:to>
                                    </p:set>
                                    <p:animEffect transition="in" filter="wipe(down)">
                                      <p:cBhvr>
                                        <p:cTn id="52" dur="500"/>
                                        <p:tgtEl>
                                          <p:spTgt spid="26642"/>
                                        </p:tgtEl>
                                      </p:cBhvr>
                                    </p:animEffect>
                                  </p:childTnLst>
                                </p:cTn>
                              </p:par>
                              <p:par>
                                <p:cTn id="53" presetID="22" presetClass="entr" presetSubtype="4" dur="500" fill="hold" grpId="0" nodeType="withEffect">
                                  <p:stCondLst>
                                    <p:cond delay="0"/>
                                  </p:stCondLst>
                                  <p:childTnLst>
                                    <p:set>
                                      <p:cBhvr>
                                        <p:cTn id="54" dur="1" fill="hold">
                                          <p:stCondLst>
                                            <p:cond delay="0"/>
                                          </p:stCondLst>
                                        </p:cTn>
                                        <p:tgtEl>
                                          <p:spTgt spid="26643"/>
                                        </p:tgtEl>
                                        <p:attrNameLst>
                                          <p:attrName>style.visibility</p:attrName>
                                        </p:attrNameLst>
                                      </p:cBhvr>
                                      <p:to>
                                        <p:strVal val="visible"/>
                                      </p:to>
                                    </p:set>
                                    <p:animEffect transition="in" filter="wipe(down)">
                                      <p:cBhvr>
                                        <p:cTn id="55" dur="500"/>
                                        <p:tgtEl>
                                          <p:spTgt spid="266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26627" grpId="0"/>
      <p:bldP spid="26628" grpId="0"/>
      <p:bldP spid="26629" grpId="0"/>
      <p:bldP spid="26630" grpId="0"/>
      <p:bldP spid="26631" grpId="0"/>
      <p:bldP spid="26632" grpId="0"/>
      <p:bldP spid="26633" grpId="0"/>
      <p:bldP spid="26634" grpId="0"/>
      <p:bldP spid="26636" grpId="0"/>
      <p:bldP spid="26637" grpId="0"/>
      <p:bldP spid="26638" grpId="0"/>
      <p:bldP spid="26639" grpId="0"/>
      <p:bldP spid="26640" grpId="0"/>
      <p:bldP spid="26641" grpId="0"/>
      <p:bldP spid="26642" grpId="0"/>
      <p:bldP spid="2664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5" name="文本框 4"/>
          <p:cNvSpPr txBox="1"/>
          <p:nvPr>
            <p:custDataLst>
              <p:tags r:id="rId4"/>
            </p:custDataLst>
          </p:nvPr>
        </p:nvSpPr>
        <p:spPr>
          <a:xfrm>
            <a:off x="94615" y="756920"/>
            <a:ext cx="10038715" cy="1076325"/>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defRPr/>
            </a:pPr>
            <a:r>
              <a:rPr lang="en-US" altLang="zh-CN" sz="2800" b="1" noProof="0">
                <a:ln>
                  <a:noFill/>
                </a:ln>
                <a:solidFill>
                  <a:srgbClr val="4472C4"/>
                </a:solidFill>
                <a:effectLst/>
                <a:uLnTx/>
                <a:uFillTx/>
                <a:latin typeface="微软雅黑" panose="020b0503020204020204" charset="-122"/>
                <a:ea typeface="微软雅黑"/>
                <a:cs typeface="微软雅黑" panose="020b0503020204020204" charset="-122"/>
                <a:sym typeface="+mn-ea"/>
              </a:rPr>
              <a:t>1.悲怆的历程——近代中国探索复兴之路 </a:t>
            </a:r>
            <a:r>
              <a:rPr lang="en-US" altLang="zh-CN" sz="2800" b="1" noProof="0">
                <a:ln>
                  <a:noFill/>
                </a:ln>
                <a:solidFill>
                  <a:srgbClr val="FF0000"/>
                </a:solidFill>
                <a:effectLst/>
                <a:uLnTx/>
                <a:uFillTx/>
                <a:latin typeface="微软雅黑" panose="020b0503020204020204" charset="-122"/>
                <a:ea typeface="微软雅黑"/>
                <a:cs typeface="微软雅黑" panose="020b0503020204020204" charset="-122"/>
                <a:sym typeface="+mn-ea"/>
              </a:rPr>
              <a:t>（历史背景）</a:t>
            </a:r>
            <a:endParaRPr lang="en-US" altLang="zh-CN" sz="2800" b="1" noProof="0">
              <a:ln>
                <a:noFill/>
              </a:ln>
              <a:solidFill>
                <a:srgbClr val="4472C4"/>
              </a:solidFill>
              <a:effectLst/>
              <a:uLnTx/>
              <a:uFillTx/>
              <a:latin typeface="微软雅黑" panose="020b0503020204020204" charset="-122"/>
              <a:ea typeface="微软雅黑"/>
              <a:cs typeface="微软雅黑" panose="020b0503020204020204" charset="-122"/>
              <a:sym typeface="+mn-ea"/>
            </a:endParaRPr>
          </a:p>
          <a:p>
            <a:pPr lvl="0" algn="l">
              <a:buClrTx/>
              <a:buSzTx/>
              <a:buFontTx/>
              <a:defRPr/>
            </a:pPr>
            <a:endParaRPr lang="en-US" altLang="zh-CN" sz="2800" b="1" noProof="0">
              <a:ln>
                <a:noFill/>
              </a:ln>
              <a:solidFill>
                <a:srgbClr val="4472C4"/>
              </a:solidFill>
              <a:effectLst/>
              <a:uLnTx/>
              <a:uFillTx/>
              <a:latin typeface="微软雅黑" panose="020b0503020204020204" charset="-122"/>
              <a:ea typeface="微软雅黑"/>
              <a:cs typeface="微软雅黑" panose="020b0503020204020204" charset="-122"/>
              <a:sym typeface="+mn-ea"/>
            </a:endParaRPr>
          </a:p>
        </p:txBody>
      </p:sp>
      <p:sp>
        <p:nvSpPr>
          <p:cNvPr id="7" name="文本框 6"/>
          <p:cNvSpPr txBox="1"/>
          <p:nvPr>
            <p:custDataLst>
              <p:tags r:id="rId5"/>
            </p:custDataLst>
          </p:nvPr>
        </p:nvSpPr>
        <p:spPr>
          <a:xfrm>
            <a:off x="410262" y="1268615"/>
            <a:ext cx="10699027" cy="461581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150000"/>
              </a:lnSpc>
              <a:spcBef>
                <a:spcPct val="0"/>
              </a:spcBef>
              <a:spcAft>
                <a:spcPct val="0"/>
              </a:spcAft>
              <a:buClrTx/>
              <a:buSzTx/>
              <a:buFontTx/>
              <a:buNone/>
              <a:defRPr/>
            </a:pPr>
            <a:r>
              <a:rPr kumimoji="0" lang="zh-CN" altLang="en-US" sz="2800" b="1" i="0" u="none" strike="noStrike" kern="1200" cap="none" spc="150" normalizeH="0" baseline="0" noProof="0">
                <a:ln w="9525" cap="flat" cmpd="sng" algn="ctr">
                  <a:noFill/>
                  <a:prstDash val="solid"/>
                  <a:round/>
                  <a:headEnd type="none" w="med" len="med"/>
                  <a:tailEnd type="none" w="med" len="med"/>
                </a:ln>
                <a:solidFill>
                  <a:srgbClr val="000000"/>
                </a:solidFill>
                <a:effectLst>
                  <a:outerShdw blurRad="38100" dist="38100" dir="2700000" algn="tl">
                    <a:srgbClr val="FFFFFF"/>
                  </a:outerShdw>
                </a:effectLst>
                <a:uLnTx/>
                <a:uFillTx/>
                <a:latin typeface="微软雅黑" panose="020b0503020204020204" charset="-122"/>
                <a:ea typeface="微软雅黑"/>
                <a:cs typeface="微软雅黑" panose="020b0503020204020204" charset="-122"/>
                <a:sym typeface="宋体" panose="02010600030101010101" pitchFamily="2" charset="-122"/>
              </a:rPr>
              <a:t>（</a:t>
            </a:r>
            <a:r>
              <a:rPr kumimoji="0" lang="en-US" altLang="zh-CN" sz="2800" b="1" i="0" u="none" strike="noStrike" kern="1200" cap="none" spc="150" normalizeH="0" baseline="0" noProof="0">
                <a:ln w="9525" cap="flat" cmpd="sng" algn="ctr">
                  <a:noFill/>
                  <a:prstDash val="solid"/>
                  <a:round/>
                  <a:headEnd type="none" w="med" len="med"/>
                  <a:tailEnd type="none" w="med" len="med"/>
                </a:ln>
                <a:solidFill>
                  <a:srgbClr val="000000"/>
                </a:solidFill>
                <a:effectLst>
                  <a:outerShdw blurRad="38100" dist="38100" dir="2700000" algn="tl">
                    <a:srgbClr val="FFFFFF"/>
                  </a:outerShdw>
                </a:effectLst>
                <a:uLnTx/>
                <a:uFillTx/>
                <a:latin typeface="微软雅黑" panose="020b0503020204020204" charset="-122"/>
                <a:ea typeface="微软雅黑"/>
                <a:cs typeface="微软雅黑" panose="020b0503020204020204" charset="-122"/>
                <a:sym typeface="宋体" panose="02010600030101010101" pitchFamily="2" charset="-122"/>
              </a:rPr>
              <a:t>1</a:t>
            </a:r>
            <a:r>
              <a:rPr kumimoji="0" lang="zh-CN" altLang="en-US" sz="2800" b="1" i="0" u="none" strike="noStrike" kern="1200" cap="none" spc="150" normalizeH="0" baseline="0" noProof="0">
                <a:ln w="9525" cap="flat" cmpd="sng" algn="ctr">
                  <a:noFill/>
                  <a:prstDash val="solid"/>
                  <a:round/>
                  <a:headEnd type="none" w="med" len="med"/>
                  <a:tailEnd type="none" w="med" len="med"/>
                </a:ln>
                <a:solidFill>
                  <a:srgbClr val="000000"/>
                </a:solidFill>
                <a:effectLst>
                  <a:outerShdw blurRad="38100" dist="38100" dir="2700000" algn="tl">
                    <a:srgbClr val="FFFFFF"/>
                  </a:outerShdw>
                </a:effectLst>
                <a:uLnTx/>
                <a:uFillTx/>
                <a:latin typeface="微软雅黑" panose="020b0503020204020204" charset="-122"/>
                <a:ea typeface="微软雅黑"/>
                <a:cs typeface="微软雅黑" panose="020b0503020204020204" charset="-122"/>
                <a:sym typeface="宋体" panose="02010600030101010101" pitchFamily="2" charset="-122"/>
              </a:rPr>
              <a:t>）</a:t>
            </a:r>
            <a:r>
              <a:rPr kumimoji="0" lang="zh-CN" altLang="zh-CN" sz="2800" b="1" i="0" u="none" strike="noStrike" kern="1200" cap="none" spc="0" normalizeH="0" baseline="0" noProof="0">
                <a:ln w="9525" cap="flat" cmpd="sng" algn="ctr">
                  <a:noFill/>
                  <a:prstDash val="solid"/>
                  <a:round/>
                  <a:headEnd type="none" w="med" len="med"/>
                  <a:tailEnd type="none" w="med" len="med"/>
                </a:ln>
                <a:solidFill>
                  <a:srgbClr val="000000"/>
                </a:solidFill>
                <a:effectLst/>
                <a:uLnTx/>
                <a:uFillTx/>
                <a:latin typeface="微软雅黑" panose="020b0503020204020204" charset="-122"/>
                <a:ea typeface="微软雅黑"/>
                <a:cs typeface="微软雅黑" panose="020b0503020204020204" charset="-122"/>
                <a:sym typeface="宋体" panose="02010600030101010101" pitchFamily="2" charset="-122"/>
              </a:rPr>
              <a:t>原因（社会性质）：鸦片战争后，中国逐步成为</a:t>
            </a:r>
            <a:r>
              <a:rPr kumimoji="0" lang="zh-CN" altLang="zh-CN" sz="2800" b="1" i="0" u="sng" strike="noStrike" kern="1200" cap="none" spc="0" normalizeH="0" baseline="0" noProof="0">
                <a:ln w="9525" cap="flat" cmpd="sng" algn="ctr">
                  <a:noFill/>
                  <a:prstDash val="solid"/>
                  <a:round/>
                  <a:headEnd type="none" w="med" len="med"/>
                  <a:tailEnd type="none" w="med" len="med"/>
                </a:ln>
                <a:solidFill>
                  <a:srgbClr val="FF0000"/>
                </a:solidFill>
                <a:effectLst/>
                <a:uLnTx/>
                <a:uFillTx/>
                <a:latin typeface="微软雅黑" panose="020b0503020204020204" charset="-122"/>
                <a:ea typeface="微软雅黑"/>
                <a:cs typeface="微软雅黑" panose="020b0503020204020204" charset="-122"/>
                <a:sym typeface="宋体" panose="02010600030101010101" pitchFamily="2" charset="-122"/>
              </a:rPr>
              <a:t>半殖民地半封建社会</a:t>
            </a:r>
            <a:r>
              <a:rPr kumimoji="0" lang="zh-CN" altLang="zh-CN" sz="2800" b="1" i="0" u="none" strike="noStrike" kern="1200" cap="none" spc="0" normalizeH="0" baseline="0" noProof="0">
                <a:ln w="9525" cap="flat" cmpd="sng" algn="ctr">
                  <a:noFill/>
                  <a:prstDash val="solid"/>
                  <a:round/>
                  <a:headEnd type="none" w="med" len="med"/>
                  <a:tailEnd type="none" w="med" len="med"/>
                </a:ln>
                <a:solidFill>
                  <a:srgbClr val="000000"/>
                </a:solidFill>
                <a:effectLst/>
                <a:uLnTx/>
                <a:uFillTx/>
                <a:latin typeface="微软雅黑" panose="020b0503020204020204" charset="-122"/>
                <a:ea typeface="微软雅黑"/>
                <a:cs typeface="微软雅黑" panose="020b0503020204020204" charset="-122"/>
                <a:sym typeface="宋体" panose="02010600030101010101" pitchFamily="2" charset="-122"/>
              </a:rPr>
              <a:t>，陷入内忧外患的黑暗境地。</a:t>
            </a:r>
            <a:endParaRPr kumimoji="0" lang="zh-CN" altLang="zh-CN" sz="2800" b="1" i="0" u="none" strike="noStrike" kern="1200" cap="none" spc="0" normalizeH="0" baseline="0" noProof="0">
              <a:ln w="9525" cap="flat" cmpd="sng" algn="ctr">
                <a:noFill/>
                <a:prstDash val="solid"/>
                <a:round/>
                <a:headEnd type="none" w="med" len="med"/>
                <a:tailEnd type="none" w="med" len="med"/>
              </a:ln>
              <a:solidFill>
                <a:srgbClr val="000000"/>
              </a:solidFill>
              <a:effectLst/>
              <a:uLnTx/>
              <a:uFillTx/>
              <a:latin typeface="微软雅黑" panose="020b0503020204020204" charset="-122"/>
              <a:ea typeface="微软雅黑"/>
              <a:cs typeface="微软雅黑" panose="020b0503020204020204" charset="-122"/>
              <a:sym typeface="Wingdings" panose="05000000000000000000" charset="0"/>
            </a:endParaRPr>
          </a:p>
          <a:p>
            <a:pPr marL="0" marR="0" lvl="0" indent="0" algn="just" defTabSz="914400" rtl="0" eaLnBrk="1" fontAlgn="auto" latinLnBrk="0" hangingPunct="1">
              <a:lnSpc>
                <a:spcPct val="150000"/>
              </a:lnSpc>
              <a:spcBef>
                <a:spcPct val="0"/>
              </a:spcBef>
              <a:spcAft>
                <a:spcPct val="0"/>
              </a:spcAft>
              <a:buClrTx/>
              <a:buSzTx/>
              <a:buFontTx/>
              <a:buNone/>
              <a:defRPr/>
            </a:pPr>
            <a:r>
              <a:rPr lang="zh-CN" altLang="en-US" sz="2800" b="1" spc="150" noProof="0">
                <a:ln w="9525" cap="flat" cmpd="sng" algn="ctr">
                  <a:noFill/>
                  <a:prstDash val="solid"/>
                  <a:round/>
                  <a:headEnd type="none" w="med" len="med"/>
                  <a:tailEnd type="none" w="med" len="med"/>
                </a:ln>
                <a:solidFill>
                  <a:srgbClr val="000000"/>
                </a:solidFill>
                <a:effectLst>
                  <a:outerShdw blurRad="38100" dist="38100" dir="2700000" algn="tl">
                    <a:srgbClr val="FFFFFF"/>
                  </a:outerShdw>
                </a:effectLst>
                <a:uLnTx/>
                <a:uFillTx/>
                <a:latin typeface="微软雅黑" panose="020b0503020204020204" charset="-122"/>
                <a:ea typeface="微软雅黑"/>
                <a:cs typeface="微软雅黑" panose="020b0503020204020204" charset="-122"/>
                <a:sym typeface="宋体" panose="02010600030101010101" pitchFamily="2" charset="-122"/>
              </a:rPr>
              <a:t>（</a:t>
            </a:r>
            <a:r>
              <a:rPr lang="en-US" altLang="zh-CN" sz="2800" b="1" spc="150" noProof="0">
                <a:ln w="9525" cap="flat" cmpd="sng" algn="ctr">
                  <a:noFill/>
                  <a:prstDash val="solid"/>
                  <a:round/>
                  <a:headEnd type="none" w="med" len="med"/>
                  <a:tailEnd type="none" w="med" len="med"/>
                </a:ln>
                <a:solidFill>
                  <a:srgbClr val="000000"/>
                </a:solidFill>
                <a:effectLst>
                  <a:outerShdw blurRad="38100" dist="38100" dir="2700000" algn="tl">
                    <a:srgbClr val="FFFFFF"/>
                  </a:outerShdw>
                </a:effectLst>
                <a:uLnTx/>
                <a:uFillTx/>
                <a:latin typeface="微软雅黑" panose="020b0503020204020204" charset="-122"/>
                <a:ea typeface="微软雅黑"/>
                <a:cs typeface="微软雅黑" panose="020b0503020204020204" charset="-122"/>
                <a:sym typeface="宋体" panose="02010600030101010101" pitchFamily="2" charset="-122"/>
              </a:rPr>
              <a:t>2</a:t>
            </a:r>
            <a:r>
              <a:rPr lang="zh-CN" altLang="en-US" sz="2800" b="1" spc="150" noProof="0">
                <a:ln w="9525" cap="flat" cmpd="sng" algn="ctr">
                  <a:noFill/>
                  <a:prstDash val="solid"/>
                  <a:round/>
                  <a:headEnd type="none" w="med" len="med"/>
                  <a:tailEnd type="none" w="med" len="med"/>
                </a:ln>
                <a:solidFill>
                  <a:srgbClr val="000000"/>
                </a:solidFill>
                <a:effectLst>
                  <a:outerShdw blurRad="38100" dist="38100" dir="2700000" algn="tl">
                    <a:srgbClr val="FFFFFF"/>
                  </a:outerShdw>
                </a:effectLst>
                <a:uLnTx/>
                <a:uFillTx/>
                <a:latin typeface="微软雅黑" panose="020b0503020204020204" charset="-122"/>
                <a:ea typeface="微软雅黑"/>
                <a:cs typeface="微软雅黑" panose="020b0503020204020204" charset="-122"/>
                <a:sym typeface="宋体" panose="02010600030101010101" pitchFamily="2" charset="-122"/>
              </a:rPr>
              <a:t>）</a:t>
            </a:r>
            <a:r>
              <a:rPr kumimoji="0" lang="zh-CN" altLang="en-US" sz="2800" b="1" i="0" u="none" strike="noStrike" kern="1200" cap="none" spc="150" normalizeH="0" baseline="0" noProof="0">
                <a:ln w="9525" cap="flat" cmpd="sng" algn="ctr">
                  <a:noFill/>
                  <a:prstDash val="solid"/>
                  <a:round/>
                  <a:headEnd type="none" w="med" len="med"/>
                  <a:tailEnd type="none" w="med" len="med"/>
                </a:ln>
                <a:solidFill>
                  <a:srgbClr val="000000"/>
                </a:solidFill>
                <a:effectLst>
                  <a:outerShdw blurRad="38100" dist="38100" dir="2700000" algn="tl">
                    <a:srgbClr val="FFFFFF"/>
                  </a:outerShdw>
                </a:effectLst>
                <a:uLnTx/>
                <a:uFillTx/>
                <a:latin typeface="微软雅黑" panose="020b0503020204020204" charset="-122"/>
                <a:ea typeface="微软雅黑"/>
                <a:cs typeface="微软雅黑" panose="020b0503020204020204" charset="-122"/>
                <a:sym typeface="宋体" panose="02010600030101010101" pitchFamily="2" charset="-122"/>
              </a:rPr>
              <a:t>任务：</a:t>
            </a:r>
            <a:r>
              <a:rPr kumimoji="0" lang="zh-CN" altLang="zh-CN" sz="2800" b="1" i="0" u="none" strike="noStrike" kern="1200" cap="none" spc="0" normalizeH="0" baseline="0" noProof="0">
                <a:ln w="9525" cap="flat" cmpd="sng" algn="ctr">
                  <a:noFill/>
                  <a:prstDash val="solid"/>
                  <a:round/>
                  <a:headEnd type="none" w="med" len="med"/>
                  <a:tailEnd type="none" w="med" len="med"/>
                </a:ln>
                <a:solidFill>
                  <a:srgbClr val="000000"/>
                </a:solidFill>
                <a:effectLst/>
                <a:uLnTx/>
                <a:uFillTx/>
                <a:latin typeface="微软雅黑" panose="020b0503020204020204" charset="-122"/>
                <a:ea typeface="微软雅黑"/>
                <a:cs typeface="微软雅黑" panose="020b0503020204020204" charset="-122"/>
                <a:sym typeface="宋体" panose="02010600030101010101" pitchFamily="2" charset="-122"/>
              </a:rPr>
              <a:t>近代以后，争取</a:t>
            </a:r>
            <a:r>
              <a:rPr kumimoji="0" lang="zh-CN" altLang="zh-CN" sz="2800" b="1" i="0" u="sng" strike="noStrike" kern="1200" cap="none" spc="0" normalizeH="0" baseline="0" noProof="0">
                <a:ln w="9525" cap="flat" cmpd="sng" algn="ctr">
                  <a:noFill/>
                  <a:prstDash val="solid"/>
                  <a:round/>
                  <a:headEnd type="none" w="med" len="med"/>
                  <a:tailEnd type="none" w="med" len="med"/>
                </a:ln>
                <a:solidFill>
                  <a:srgbClr val="FF0000"/>
                </a:solidFill>
                <a:effectLst/>
                <a:uLnTx/>
                <a:uFillTx/>
                <a:latin typeface="微软雅黑" panose="020b0503020204020204" charset="-122"/>
                <a:ea typeface="微软雅黑"/>
                <a:cs typeface="微软雅黑" panose="020b0503020204020204" charset="-122"/>
                <a:sym typeface="宋体" panose="02010600030101010101" pitchFamily="2" charset="-122"/>
              </a:rPr>
              <a:t>民族独立、人民解放</a:t>
            </a:r>
            <a:r>
              <a:rPr kumimoji="0" lang="zh-CN" altLang="zh-CN" sz="2800" b="1" i="0" u="none" strike="noStrike" kern="1200" cap="none" spc="0" normalizeH="0" baseline="0" noProof="0">
                <a:ln w="9525" cap="flat" cmpd="sng" algn="ctr">
                  <a:noFill/>
                  <a:prstDash val="solid"/>
                  <a:round/>
                  <a:headEnd type="none" w="med" len="med"/>
                  <a:tailEnd type="none" w="med" len="med"/>
                </a:ln>
                <a:solidFill>
                  <a:srgbClr val="000000"/>
                </a:solidFill>
                <a:effectLst/>
                <a:uLnTx/>
                <a:uFillTx/>
                <a:latin typeface="微软雅黑" panose="020b0503020204020204" charset="-122"/>
                <a:ea typeface="微软雅黑"/>
                <a:cs typeface="微软雅黑" panose="020b0503020204020204" charset="-122"/>
                <a:sym typeface="宋体" panose="02010600030101010101" pitchFamily="2" charset="-122"/>
              </a:rPr>
              <a:t>和实现</a:t>
            </a:r>
            <a:r>
              <a:rPr kumimoji="0" lang="zh-CN" altLang="zh-CN" sz="2800" b="1" i="0" u="sng" strike="noStrike" kern="1200" cap="none" spc="0" normalizeH="0" baseline="0" noProof="0">
                <a:ln w="9525" cap="flat" cmpd="sng" algn="ctr">
                  <a:noFill/>
                  <a:prstDash val="solid"/>
                  <a:round/>
                  <a:headEnd type="none" w="med" len="med"/>
                  <a:tailEnd type="none" w="med" len="med"/>
                </a:ln>
                <a:solidFill>
                  <a:srgbClr val="FF0000"/>
                </a:solidFill>
                <a:effectLst/>
                <a:uLnTx/>
                <a:uFillTx/>
                <a:latin typeface="微软雅黑" panose="020b0503020204020204" charset="-122"/>
                <a:ea typeface="微软雅黑"/>
                <a:cs typeface="微软雅黑" panose="020b0503020204020204" charset="-122"/>
                <a:sym typeface="宋体" panose="02010600030101010101" pitchFamily="2" charset="-122"/>
              </a:rPr>
              <a:t>国家富强、人民幸福</a:t>
            </a:r>
            <a:r>
              <a:rPr kumimoji="0" lang="zh-CN" altLang="zh-CN" sz="2800" b="1" i="0" u="none" strike="noStrike" kern="1200" cap="none" spc="0" normalizeH="0" baseline="0" noProof="0">
                <a:ln w="9525" cap="flat" cmpd="sng" algn="ctr">
                  <a:noFill/>
                  <a:prstDash val="solid"/>
                  <a:round/>
                  <a:headEnd type="none" w="med" len="med"/>
                  <a:tailEnd type="none" w="med" len="med"/>
                </a:ln>
                <a:solidFill>
                  <a:srgbClr val="000000"/>
                </a:solidFill>
                <a:effectLst/>
                <a:uLnTx/>
                <a:uFillTx/>
                <a:latin typeface="微软雅黑" panose="020b0503020204020204" charset="-122"/>
                <a:ea typeface="微软雅黑"/>
                <a:cs typeface="微软雅黑" panose="020b0503020204020204" charset="-122"/>
                <a:sym typeface="宋体" panose="02010600030101010101" pitchFamily="2" charset="-122"/>
              </a:rPr>
              <a:t>就成为中国人民的历史任务。</a:t>
            </a:r>
            <a:endParaRPr kumimoji="0" lang="zh-CN" altLang="zh-CN" sz="2800" b="1" i="0" u="none" strike="noStrike" kern="1200" cap="none" spc="0" normalizeH="0" baseline="0" noProof="0">
              <a:ln w="9525" cap="flat" cmpd="sng" algn="ctr">
                <a:noFill/>
                <a:prstDash val="solid"/>
                <a:round/>
                <a:headEnd type="none" w="med" len="med"/>
                <a:tailEnd type="none" w="med" len="med"/>
              </a:ln>
              <a:solidFill>
                <a:srgbClr val="000000"/>
              </a:solidFill>
              <a:effectLst/>
              <a:uLnTx/>
              <a:uFillTx/>
              <a:latin typeface="微软雅黑" panose="020b0503020204020204" charset="-122"/>
              <a:ea typeface="微软雅黑"/>
              <a:cs typeface="微软雅黑" panose="020b0503020204020204" charset="-122"/>
              <a:sym typeface="宋体" panose="02010600030101010101" pitchFamily="2" charset="-122"/>
            </a:endParaRPr>
          </a:p>
          <a:p>
            <a:pPr marL="0" marR="0" lvl="0" indent="0" algn="just" defTabSz="914400" rtl="0" eaLnBrk="1" fontAlgn="auto" latinLnBrk="0" hangingPunct="1">
              <a:lnSpc>
                <a:spcPct val="150000"/>
              </a:lnSpc>
              <a:spcBef>
                <a:spcPct val="0"/>
              </a:spcBef>
              <a:spcAft>
                <a:spcPct val="0"/>
              </a:spcAft>
              <a:buClrTx/>
              <a:buSzTx/>
              <a:buFontTx/>
              <a:buNone/>
              <a:defRPr/>
            </a:pPr>
            <a:r>
              <a:rPr lang="zh-CN" altLang="en-US" sz="2800" b="1" spc="150" noProof="0">
                <a:ln w="9525" cap="flat" cmpd="sng" algn="ctr">
                  <a:noFill/>
                  <a:prstDash val="solid"/>
                  <a:round/>
                  <a:headEnd type="none" w="med" len="med"/>
                  <a:tailEnd type="none" w="med" len="med"/>
                </a:ln>
                <a:solidFill>
                  <a:srgbClr val="000000"/>
                </a:solidFill>
                <a:effectLst>
                  <a:outerShdw blurRad="38100" dist="38100" dir="2700000" algn="tl">
                    <a:srgbClr val="FFFFFF"/>
                  </a:outerShdw>
                </a:effectLst>
                <a:uLnTx/>
                <a:uFillTx/>
                <a:latin typeface="微软雅黑" panose="020b0503020204020204" charset="-122"/>
                <a:ea typeface="微软雅黑"/>
                <a:cs typeface="微软雅黑" panose="020b0503020204020204" charset="-122"/>
                <a:sym typeface="宋体" panose="02010600030101010101" pitchFamily="2" charset="-122"/>
              </a:rPr>
              <a:t>（</a:t>
            </a:r>
            <a:r>
              <a:rPr lang="en-US" altLang="zh-CN" sz="2800" b="1" spc="150" noProof="0">
                <a:ln w="9525" cap="flat" cmpd="sng" algn="ctr">
                  <a:noFill/>
                  <a:prstDash val="solid"/>
                  <a:round/>
                  <a:headEnd type="none" w="med" len="med"/>
                  <a:tailEnd type="none" w="med" len="med"/>
                </a:ln>
                <a:solidFill>
                  <a:srgbClr val="000000"/>
                </a:solidFill>
                <a:effectLst>
                  <a:outerShdw blurRad="38100" dist="38100" dir="2700000" algn="tl">
                    <a:srgbClr val="FFFFFF"/>
                  </a:outerShdw>
                </a:effectLst>
                <a:uLnTx/>
                <a:uFillTx/>
                <a:latin typeface="微软雅黑" panose="020b0503020204020204" charset="-122"/>
                <a:ea typeface="微软雅黑"/>
                <a:cs typeface="微软雅黑" panose="020b0503020204020204" charset="-122"/>
                <a:sym typeface="宋体" panose="02010600030101010101" pitchFamily="2" charset="-122"/>
              </a:rPr>
              <a:t>3</a:t>
            </a:r>
            <a:r>
              <a:rPr lang="zh-CN" altLang="en-US" sz="2800" b="1" spc="150" noProof="0">
                <a:ln w="9525" cap="flat" cmpd="sng" algn="ctr">
                  <a:noFill/>
                  <a:prstDash val="solid"/>
                  <a:round/>
                  <a:headEnd type="none" w="med" len="med"/>
                  <a:tailEnd type="none" w="med" len="med"/>
                </a:ln>
                <a:solidFill>
                  <a:srgbClr val="000000"/>
                </a:solidFill>
                <a:effectLst>
                  <a:outerShdw blurRad="38100" dist="38100" dir="2700000" algn="tl">
                    <a:srgbClr val="FFFFFF"/>
                  </a:outerShdw>
                </a:effectLst>
                <a:uLnTx/>
                <a:uFillTx/>
                <a:latin typeface="微软雅黑" panose="020b0503020204020204" charset="-122"/>
                <a:ea typeface="微软雅黑"/>
                <a:cs typeface="微软雅黑" panose="020b0503020204020204" charset="-122"/>
                <a:sym typeface="宋体" panose="02010600030101010101" pitchFamily="2" charset="-122"/>
              </a:rPr>
              <a:t>）</a:t>
            </a:r>
            <a:r>
              <a:rPr kumimoji="0" lang="zh-CN" altLang="en-US" sz="2800" b="1" i="0" u="none" strike="noStrike" kern="1200" cap="none" spc="150" normalizeH="0" baseline="0" noProof="0">
                <a:ln w="9525" cap="flat" cmpd="sng" algn="ctr">
                  <a:noFill/>
                  <a:prstDash val="solid"/>
                  <a:round/>
                  <a:headEnd type="none" w="med" len="med"/>
                  <a:tailEnd type="none" w="med" len="med"/>
                </a:ln>
                <a:solidFill>
                  <a:srgbClr val="000000"/>
                </a:solidFill>
                <a:effectLst>
                  <a:outerShdw blurRad="38100" dist="38100" dir="2700000" algn="tl">
                    <a:srgbClr val="FFFFFF"/>
                  </a:outerShdw>
                </a:effectLst>
                <a:uLnTx/>
                <a:uFillTx/>
                <a:latin typeface="微软雅黑" panose="020b0503020204020204" charset="-122"/>
                <a:ea typeface="微软雅黑"/>
                <a:cs typeface="微软雅黑" panose="020b0503020204020204" charset="-122"/>
                <a:sym typeface="宋体" panose="02010600030101010101" pitchFamily="2" charset="-122"/>
              </a:rPr>
              <a:t>过程：</a:t>
            </a:r>
            <a:r>
              <a:rPr kumimoji="0" lang="zh-CN" altLang="zh-CN" sz="2800" b="1" i="0" u="none" strike="noStrike" kern="1200" cap="none" spc="0" normalizeH="0" baseline="0" noProof="0">
                <a:ln w="9525" cap="flat" cmpd="sng" algn="ctr">
                  <a:noFill/>
                  <a:prstDash val="solid"/>
                  <a:round/>
                  <a:headEnd type="none" w="med" len="med"/>
                  <a:tailEnd type="none" w="med" len="med"/>
                </a:ln>
                <a:solidFill>
                  <a:srgbClr val="000000"/>
                </a:solidFill>
                <a:effectLst/>
                <a:uLnTx/>
                <a:uFillTx/>
                <a:latin typeface="微软雅黑" panose="020b0503020204020204" charset="-122"/>
                <a:ea typeface="微软雅黑"/>
                <a:cs typeface="微软雅黑" panose="020b0503020204020204" charset="-122"/>
                <a:sym typeface="宋体" panose="02010600030101010101" pitchFamily="2" charset="-122"/>
              </a:rPr>
              <a:t>无数仁人志士不屈不挠、前仆后继，进行了可歌可泣的斗争，进行了各式各样的尝试，但终究未能改变旧中国的社会性质和中国人民的悲惨命运。</a:t>
            </a:r>
            <a:endParaRPr kumimoji="0" lang="zh-CN" altLang="zh-CN" sz="2800" b="1" i="0" u="none" strike="noStrike" kern="1200" cap="none" spc="0" normalizeH="0" baseline="0" noProof="0">
              <a:ln>
                <a:noFill/>
              </a:ln>
              <a:solidFill>
                <a:prstClr val="black"/>
              </a:solidFill>
              <a:effectLst>
                <a:outerShdw blurRad="38100" dist="38100" dir="2700000" algn="tl">
                  <a:srgbClr val="FFFFFF"/>
                </a:outerShdw>
              </a:effectLst>
              <a:uLnTx/>
              <a:uFillTx/>
              <a:latin typeface="微软雅黑" panose="020b0503020204020204" charset="-122"/>
              <a:ea typeface="微软雅黑"/>
              <a:cs typeface="微软雅黑" panose="020b0503020204020204" charset="-122"/>
              <a:sym typeface="宋体" panose="02010600030101010101" pitchFamily="2" charset="-122"/>
            </a:endParaRPr>
          </a:p>
        </p:txBody>
      </p:sp>
      <p:sp>
        <p:nvSpPr>
          <p:cNvPr id="9" name="文本框 8"/>
          <p:cNvSpPr txBox="1"/>
          <p:nvPr>
            <p:custDataLst>
              <p:tags r:id="rId6"/>
            </p:custDataLst>
          </p:nvPr>
        </p:nvSpPr>
        <p:spPr>
          <a:xfrm>
            <a:off x="410262" y="5876541"/>
            <a:ext cx="10831808" cy="69405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1" fontAlgn="base" latinLnBrk="0" hangingPunct="1">
              <a:lnSpc>
                <a:spcPct val="140000"/>
              </a:lnSpc>
              <a:spcBef>
                <a:spcPct val="0"/>
              </a:spcBef>
              <a:spcAft>
                <a:spcPct val="0"/>
              </a:spcAft>
              <a:buClrTx/>
              <a:buSzTx/>
              <a:buFontTx/>
              <a:buNone/>
              <a:defRPr/>
            </a:pPr>
            <a:r>
              <a:rPr lang="zh-CN" altLang="en-US" sz="2800" b="1" spc="150" noProof="0">
                <a:ln w="9525" cap="flat" cmpd="sng" algn="ctr">
                  <a:noFill/>
                  <a:prstDash val="solid"/>
                  <a:round/>
                  <a:headEnd type="none" w="med" len="med"/>
                  <a:tailEnd type="none" w="med" len="med"/>
                </a:ln>
                <a:solidFill>
                  <a:srgbClr val="000000"/>
                </a:solidFill>
                <a:effectLst>
                  <a:outerShdw blurRad="38100" dist="38100" dir="2700000" algn="tl">
                    <a:srgbClr val="FFFFFF"/>
                  </a:outerShdw>
                </a:effectLst>
                <a:uLnTx/>
                <a:uFillTx/>
                <a:latin typeface="宋体" panose="02010600030101010101" pitchFamily="2" charset="-122"/>
                <a:ea typeface="宋体" panose="02010600030101010101" pitchFamily="2" charset="-122"/>
                <a:cs typeface="Arial"/>
                <a:sym typeface="宋体" panose="02010600030101010101" pitchFamily="2" charset="-122"/>
              </a:rPr>
              <a:t>（</a:t>
            </a:r>
            <a:r>
              <a:rPr lang="en-US" altLang="zh-CN" sz="2800" b="1" spc="150" noProof="0">
                <a:ln w="9525" cap="flat" cmpd="sng" algn="ctr">
                  <a:noFill/>
                  <a:prstDash val="solid"/>
                  <a:round/>
                  <a:headEnd type="none" w="med" len="med"/>
                  <a:tailEnd type="none" w="med" len="med"/>
                </a:ln>
                <a:solidFill>
                  <a:srgbClr val="000000"/>
                </a:solidFill>
                <a:effectLst>
                  <a:outerShdw blurRad="38100" dist="38100" dir="2700000" algn="tl">
                    <a:srgbClr val="FFFFFF"/>
                  </a:outerShdw>
                </a:effectLst>
                <a:uLnTx/>
                <a:uFillTx/>
                <a:latin typeface="宋体" panose="02010600030101010101" pitchFamily="2" charset="-122"/>
                <a:ea typeface="宋体" panose="02010600030101010101" pitchFamily="2" charset="-122"/>
                <a:cs typeface="Arial"/>
                <a:sym typeface="宋体" panose="02010600030101010101" pitchFamily="2" charset="-122"/>
              </a:rPr>
              <a:t>4</a:t>
            </a:r>
            <a:r>
              <a:rPr lang="zh-CN" altLang="en-US" sz="2800" b="1" spc="150" noProof="0">
                <a:ln w="9525" cap="flat" cmpd="sng" algn="ctr">
                  <a:noFill/>
                  <a:prstDash val="solid"/>
                  <a:round/>
                  <a:headEnd type="none" w="med" len="med"/>
                  <a:tailEnd type="none" w="med" len="med"/>
                </a:ln>
                <a:solidFill>
                  <a:srgbClr val="000000"/>
                </a:solidFill>
                <a:effectLst>
                  <a:outerShdw blurRad="38100" dist="38100" dir="2700000" algn="tl">
                    <a:srgbClr val="FFFFFF"/>
                  </a:outerShdw>
                </a:effectLst>
                <a:uLnTx/>
                <a:uFillTx/>
                <a:latin typeface="宋体" panose="02010600030101010101" pitchFamily="2" charset="-122"/>
                <a:ea typeface="宋体" panose="02010600030101010101" pitchFamily="2" charset="-122"/>
                <a:cs typeface="Arial"/>
                <a:sym typeface="宋体" panose="02010600030101010101" pitchFamily="2" charset="-122"/>
              </a:rPr>
              <a:t>）</a:t>
            </a:r>
            <a:r>
              <a:rPr kumimoji="0" lang="en-US" altLang="zh-CN" sz="2800" b="1" i="0" u="none" strike="noStrike" kern="1200" cap="none" spc="0" normalizeH="0" baseline="0" noProof="0">
                <a:ln>
                  <a:noFill/>
                </a:ln>
                <a:solidFill>
                  <a:srgbClr val="000000"/>
                </a:solidFill>
                <a:effectLst/>
                <a:uLnTx/>
                <a:uFillTx/>
                <a:latin typeface="方正粗黑宋简体" panose="02000000000000000000" charset="-122"/>
                <a:ea typeface="方正粗黑宋简体" panose="02000000000000000000" charset="-122"/>
                <a:cs typeface="Arial"/>
                <a:sym typeface="宋体" panose="02010600030101010101" pitchFamily="2" charset="-122"/>
              </a:rPr>
              <a:t>结论：</a:t>
            </a:r>
            <a:r>
              <a:rPr kumimoji="0" lang="en-US" altLang="zh-CN" sz="2800" b="1" i="0" u="none" strike="noStrike" kern="1200" cap="none" spc="0" normalizeH="0" baseline="0" noProof="0">
                <a:ln>
                  <a:noFill/>
                </a:ln>
                <a:solidFill>
                  <a:srgbClr val="FF0000"/>
                </a:solidFill>
                <a:effectLst/>
                <a:uLnTx/>
                <a:uFillTx/>
                <a:latin typeface="方正粗黑宋简体" panose="02000000000000000000" charset="-122"/>
                <a:ea typeface="方正粗黑宋简体" panose="02000000000000000000" charset="-122"/>
                <a:cs typeface="Arial"/>
                <a:sym typeface="宋体" panose="02010600030101010101" pitchFamily="2" charset="-122"/>
              </a:rPr>
              <a:t>在半殖民地半封建的近代中国，资本主义道路走不通</a:t>
            </a:r>
            <a:r>
              <a:rPr kumimoji="0" lang="en-US" altLang="zh-CN" sz="2800" b="1" i="0" u="none" strike="noStrike" kern="1200" cap="none" spc="0" normalizeH="0" baseline="0" noProof="0">
                <a:ln>
                  <a:noFill/>
                </a:ln>
                <a:solidFill>
                  <a:srgbClr val="000000"/>
                </a:solidFill>
                <a:effectLst/>
                <a:uLnTx/>
                <a:uFillTx/>
                <a:latin typeface="方正粗黑宋简体" panose="02000000000000000000" charset="-122"/>
                <a:ea typeface="方正粗黑宋简体" panose="02000000000000000000" charset="-122"/>
                <a:cs typeface="Arial"/>
                <a:sym typeface="宋体" panose="02010600030101010101" pitchFamily="2" charset="-122"/>
              </a:rPr>
              <a:t>。</a:t>
            </a:r>
            <a:endParaRPr kumimoji="0" lang="en-US" altLang="zh-CN" sz="2800" b="1" i="0" u="none" strike="noStrike" kern="1200" cap="none" spc="0" normalizeH="0" baseline="0" noProof="0">
              <a:ln>
                <a:noFill/>
              </a:ln>
              <a:solidFill>
                <a:srgbClr val="000000"/>
              </a:solidFill>
              <a:effectLst/>
              <a:uLnTx/>
              <a:uFillTx/>
              <a:latin typeface="方正粗黑宋简体" panose="02000000000000000000" charset="-122"/>
              <a:ea typeface="方正粗黑宋简体" panose="02000000000000000000" charset="-122"/>
              <a:cs typeface="Arial"/>
              <a:sym typeface="宋体" panose="02010600030101010101" pitchFamily="2" charset="-122"/>
            </a:endParaRPr>
          </a:p>
        </p:txBody>
      </p:sp>
      <p:sp>
        <p:nvSpPr>
          <p:cNvPr id="3" name="文本框 2"/>
          <p:cNvSpPr txBox="1"/>
          <p:nvPr>
            <p:custDataLst>
              <p:tags r:id="rId7"/>
            </p:custDataLst>
          </p:nvPr>
        </p:nvSpPr>
        <p:spPr>
          <a:xfrm>
            <a:off x="1771015" y="-59055"/>
            <a:ext cx="8362315" cy="71310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4000" b="1">
                <a:gradFill flip="none" rotWithShape="1">
                  <a:gsLst>
                    <a:gs pos="2000">
                      <a:schemeClr val="accent1"/>
                    </a:gs>
                    <a:gs pos="47000">
                      <a:srgbClr val="C00000"/>
                    </a:gs>
                    <a:gs pos="83000">
                      <a:srgbClr val="FF0000"/>
                    </a:gs>
                  </a:gsLst>
                  <a:lin ang="2700000" scaled="1"/>
                </a:gradFill>
                <a:effectLst>
                  <a:glow rad="127000">
                    <a:schemeClr val="bg1"/>
                  </a:glow>
                </a:effectLst>
                <a:latin typeface="微软雅黑" panose="020b0503020204020204" charset="-122"/>
                <a:ea typeface="微软雅黑"/>
                <a:cs typeface="微软雅黑" panose="020b0503020204020204" charset="-122"/>
                <a:sym typeface="+mn-lt"/>
              </a:rPr>
              <a:t>考点</a:t>
            </a:r>
            <a:r>
              <a:rPr lang="en-US" sz="4000" b="1">
                <a:gradFill flip="none" rotWithShape="1">
                  <a:gsLst>
                    <a:gs pos="2000">
                      <a:schemeClr val="accent1"/>
                    </a:gs>
                    <a:gs pos="47000">
                      <a:srgbClr val="C00000"/>
                    </a:gs>
                    <a:gs pos="83000">
                      <a:srgbClr val="FF0000"/>
                    </a:gs>
                  </a:gsLst>
                  <a:lin ang="2700000" scaled="1"/>
                </a:gradFill>
                <a:effectLst>
                  <a:glow rad="127000">
                    <a:schemeClr val="bg1"/>
                  </a:glow>
                </a:effectLst>
                <a:latin typeface="微软雅黑" panose="020b0503020204020204" charset="-122"/>
                <a:ea typeface="微软雅黑"/>
                <a:cs typeface="微软雅黑" panose="020b0503020204020204" charset="-122"/>
                <a:sym typeface="+mn-lt"/>
              </a:rPr>
              <a:t>1   </a:t>
            </a:r>
            <a:r>
              <a:rPr sz="4000" b="1">
                <a:gradFill flip="none" rotWithShape="1">
                  <a:gsLst>
                    <a:gs pos="2000">
                      <a:schemeClr val="accent1"/>
                    </a:gs>
                    <a:gs pos="47000">
                      <a:srgbClr val="C00000"/>
                    </a:gs>
                    <a:gs pos="83000">
                      <a:srgbClr val="FF0000"/>
                    </a:gs>
                  </a:gsLst>
                  <a:lin ang="2700000" scaled="1"/>
                </a:gradFill>
                <a:effectLst>
                  <a:glow rad="127000">
                    <a:schemeClr val="bg1"/>
                  </a:glow>
                </a:effectLst>
                <a:latin typeface="微软雅黑" panose="020b0503020204020204" charset="-122"/>
                <a:ea typeface="微软雅黑"/>
                <a:cs typeface="微软雅黑" panose="020b0503020204020204" charset="-122"/>
                <a:sym typeface="+mn-lt"/>
              </a:rPr>
              <a:t> 新民主主义革命的胜利</a:t>
            </a:r>
            <a:endParaRPr sz="4000" b="1">
              <a:gradFill flip="none" rotWithShape="1">
                <a:gsLst>
                  <a:gs pos="2000">
                    <a:schemeClr val="accent1"/>
                  </a:gs>
                  <a:gs pos="47000">
                    <a:srgbClr val="C00000"/>
                  </a:gs>
                  <a:gs pos="83000">
                    <a:srgbClr val="FF0000"/>
                  </a:gs>
                </a:gsLst>
                <a:lin ang="2700000" scaled="1"/>
              </a:gradFill>
              <a:effectLst>
                <a:glow rad="127000">
                  <a:schemeClr val="bg1"/>
                </a:glow>
              </a:effectLst>
              <a:latin typeface="微软雅黑" panose="020b0503020204020204" charset="-122"/>
              <a:ea typeface="微软雅黑"/>
              <a:cs typeface="微软雅黑" panose="020b0503020204020204" charset="-122"/>
              <a:sym typeface="+mn-l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10" presetClass="entr" presetSubtype="0" dur="50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4" name="表格 4"/>
          <p:cNvGraphicFramePr>
            <a:graphicFrameLocks noGrp="1"/>
          </p:cNvGraphicFramePr>
          <p:nvPr>
            <p:custDataLst>
              <p:tags r:id="rId3"/>
            </p:custDataLst>
          </p:nvPr>
        </p:nvGraphicFramePr>
        <p:xfrm>
          <a:off x="706157" y="985936"/>
          <a:ext cx="11159572" cy="4051899"/>
        </p:xfrm>
        <a:graphic>
          <a:graphicData uri="http://schemas.openxmlformats.org/drawingml/2006/table">
            <a:tbl>
              <a:tblPr firstRow="1" bandRow="1">
                <a:tableStyleId>{5C22544A-7EE6-4342-B048-85BDC9FD1C3A}</a:tableStyleId>
              </a:tblPr>
              <a:tblGrid>
                <a:gridCol w="697943"/>
                <a:gridCol w="2230547"/>
                <a:gridCol w="8231082"/>
              </a:tblGrid>
              <a:tr h="1145095">
                <a:tc gridSpan="2">
                  <a:txBody>
                    <a:bodyPr vert="horz" wrap="square"/>
                    <a:lstStyle/>
                    <a:p>
                      <a:pPr algn="l">
                        <a:lnSpc>
                          <a:spcPct val="125000"/>
                        </a:lnSpc>
                      </a:pPr>
                      <a:r>
                        <a:rPr lang="zh-CN" altLang="en-US" sz="2400" b="1" kern="1200">
                          <a:solidFill>
                            <a:srgbClr val="C00000"/>
                          </a:solidFill>
                          <a:latin typeface="楷体" panose="02010609060101010101" charset="-122"/>
                          <a:ea typeface="楷体" panose="02010609060101010101" charset="-122"/>
                          <a:cs typeface="+mn-cs"/>
                        </a:rPr>
                        <a:t>外部环境</a:t>
                      </a:r>
                      <a:r>
                        <a:rPr lang="zh-CN" altLang="en-US" sz="2800" b="1" kern="1200">
                          <a:solidFill>
                            <a:srgbClr val="C00000"/>
                          </a:solidFill>
                          <a:latin typeface="楷体" panose="02010609060101010101" charset="-122"/>
                          <a:ea typeface="楷体" panose="02010609060101010101" charset="-122"/>
                          <a:cs typeface="+mn-cs"/>
                        </a:rPr>
                        <a:t>不允许</a:t>
                      </a:r>
                      <a:r>
                        <a:rPr lang="zh-CN" altLang="en-US" sz="2400" b="1" kern="1200">
                          <a:solidFill>
                            <a:srgbClr val="C00000"/>
                          </a:solidFill>
                          <a:latin typeface="楷体" panose="02010609060101010101" charset="-122"/>
                          <a:ea typeface="楷体" panose="02010609060101010101" charset="-122"/>
                          <a:cs typeface="+mn-cs"/>
                        </a:rPr>
                        <a:t>：</a:t>
                      </a:r>
                      <a:r>
                        <a:rPr lang="zh-CN" altLang="en-US" sz="2400" b="1" kern="1200">
                          <a:solidFill>
                            <a:schemeClr val="accent1"/>
                          </a:solidFill>
                          <a:latin typeface="楷体" panose="02010609060101010101" charset="-122"/>
                          <a:ea typeface="楷体" panose="02010609060101010101" charset="-122"/>
                          <a:cs typeface="+mn-cs"/>
                        </a:rPr>
                        <a:t>帝国主义</a:t>
                      </a:r>
                      <a:r>
                        <a:rPr lang="zh-CN" altLang="en-US" sz="2400" b="1" kern="1200">
                          <a:solidFill>
                            <a:srgbClr val="7030A0"/>
                          </a:solidFill>
                          <a:latin typeface="楷体" panose="02010609060101010101" charset="-122"/>
                          <a:ea typeface="楷体" panose="02010609060101010101" charset="-122"/>
                          <a:cs typeface="+mn-cs"/>
                        </a:rPr>
                        <a:t>不允许走</a:t>
                      </a:r>
                      <a:endParaRPr lang="zh-CN" altLang="en-US" sz="2400" b="1" kern="1200">
                        <a:solidFill>
                          <a:srgbClr val="7030A0"/>
                        </a:solidFill>
                        <a:latin typeface="楷体" panose="02010609060101010101" charset="-122"/>
                        <a:ea typeface="楷体" panose="02010609060101010101" charset="-122"/>
                        <a:cs typeface="+mn-cs"/>
                      </a:endParaRPr>
                    </a:p>
                  </a:txBody>
                  <a:tcPr marL="91423" marR="91423" marT="45711" marB="45711"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solidFill>
                  </a:tcPr>
                </a:tc>
                <a:tc hMerge="1">
                  <a:txBody>
                    <a:bodyPr vert="horz" wrap="square"/>
                    <a:lstStyle/>
                    <a:p/>
                  </a:txBody>
                  <a:tcPr>
                    <a:lnR w="12700" cmpd="sng">
                      <a:solidFill>
                        <a:schemeClr val="tx1"/>
                      </a:solidFill>
                      <a:prstDash val="solid"/>
                    </a:lnR>
                    <a:lnT w="12700" cmpd="sng">
                      <a:solidFill>
                        <a:schemeClr val="tx1"/>
                      </a:solidFill>
                      <a:prstDash val="solid"/>
                    </a:lnT>
                    <a:lnB w="12700" cmpd="sng">
                      <a:solidFill>
                        <a:schemeClr val="tx1"/>
                      </a:solidFill>
                      <a:prstDash val="solid"/>
                    </a:lnB>
                  </a:tcPr>
                </a:tc>
                <a:tc>
                  <a:txBody>
                    <a:bodyPr vert="horz" wrap="square"/>
                    <a:lstStyle/>
                    <a:p>
                      <a:pPr algn="l">
                        <a:lnSpc>
                          <a:spcPct val="125000"/>
                        </a:lnSpc>
                      </a:pPr>
                      <a:r>
                        <a:rPr lang="zh-CN" altLang="en-US" sz="2400" b="1" kern="1200">
                          <a:solidFill>
                            <a:schemeClr val="tx1"/>
                          </a:solidFill>
                          <a:latin typeface="楷体" panose="02010609060101010101" charset="-122"/>
                          <a:ea typeface="楷体" panose="02010609060101010101" charset="-122"/>
                          <a:cs typeface="+mn-cs"/>
                        </a:rPr>
                        <a:t>帝国主义入侵中国的目的是要把中国变成它们的殖民地或半殖民地，</a:t>
                      </a:r>
                      <a:r>
                        <a:rPr lang="zh-CN" altLang="en-US" sz="2400" b="1" kern="1200">
                          <a:solidFill>
                            <a:srgbClr val="C00000"/>
                          </a:solidFill>
                          <a:latin typeface="楷体" panose="02010609060101010101" charset="-122"/>
                          <a:ea typeface="楷体" panose="02010609060101010101" charset="-122"/>
                          <a:cs typeface="+mn-cs"/>
                        </a:rPr>
                        <a:t>维护其在华特权</a:t>
                      </a:r>
                      <a:r>
                        <a:rPr lang="zh-CN" altLang="en-US" sz="2400" b="1" kern="1200">
                          <a:solidFill>
                            <a:schemeClr val="tx1"/>
                          </a:solidFill>
                          <a:latin typeface="楷体" panose="02010609060101010101" charset="-122"/>
                          <a:ea typeface="楷体" panose="02010609060101010101" charset="-122"/>
                          <a:cs typeface="+mn-cs"/>
                        </a:rPr>
                        <a:t>，它们</a:t>
                      </a:r>
                      <a:r>
                        <a:rPr lang="zh-CN" altLang="en-US" sz="2400" b="1" kern="1200">
                          <a:solidFill>
                            <a:srgbClr val="C00000"/>
                          </a:solidFill>
                          <a:latin typeface="楷体" panose="02010609060101010101" charset="-122"/>
                          <a:ea typeface="楷体" panose="02010609060101010101" charset="-122"/>
                          <a:cs typeface="+mn-cs"/>
                        </a:rPr>
                        <a:t>决不允许中国通过走资本主义道路强大起来</a:t>
                      </a:r>
                      <a:r>
                        <a:rPr lang="zh-CN" altLang="en-US" sz="2400" b="1" kern="1200">
                          <a:solidFill>
                            <a:schemeClr val="tx1"/>
                          </a:solidFill>
                          <a:latin typeface="楷体" panose="02010609060101010101" charset="-122"/>
                          <a:ea typeface="楷体" panose="02010609060101010101" charset="-122"/>
                          <a:cs typeface="+mn-cs"/>
                        </a:rPr>
                        <a:t>，成为自己的竞争对手</a:t>
                      </a:r>
                      <a:endParaRPr lang="zh-CN" altLang="en-US" sz="2400" b="1" kern="1200">
                        <a:solidFill>
                          <a:schemeClr val="tx1"/>
                        </a:solidFill>
                        <a:latin typeface="楷体" panose="02010609060101010101" charset="-122"/>
                        <a:ea typeface="楷体" panose="02010609060101010101" charset="-122"/>
                        <a:cs typeface="+mn-cs"/>
                      </a:endParaRPr>
                    </a:p>
                  </a:txBody>
                  <a:tcPr marL="91423" marR="91423" marT="45711" marB="45711"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solidFill>
                  </a:tcPr>
                </a:tc>
              </a:tr>
              <a:tr h="824932">
                <a:tc rowSpan="2">
                  <a:txBody>
                    <a:bodyPr vert="horz" wrap="square"/>
                    <a:lstStyle/>
                    <a:p>
                      <a:pPr algn="ctr"/>
                      <a:r>
                        <a:rPr lang="zh-CN" altLang="en-US" sz="2400" b="1" kern="1200">
                          <a:solidFill>
                            <a:srgbClr val="C00000"/>
                          </a:solidFill>
                          <a:latin typeface="楷体" panose="02010609060101010101" charset="-122"/>
                          <a:ea typeface="楷体" panose="02010609060101010101" charset="-122"/>
                          <a:cs typeface="+mn-cs"/>
                        </a:rPr>
                        <a:t>内部条件不具备</a:t>
                      </a:r>
                      <a:endParaRPr lang="zh-CN" altLang="en-US" sz="2400" b="1" kern="1200">
                        <a:solidFill>
                          <a:srgbClr val="C00000"/>
                        </a:solidFill>
                        <a:latin typeface="楷体" panose="02010609060101010101" charset="-122"/>
                        <a:ea typeface="楷体" panose="02010609060101010101" charset="-122"/>
                        <a:cs typeface="+mn-cs"/>
                      </a:endParaRPr>
                    </a:p>
                  </a:txBody>
                  <a:tcPr marL="91423" marR="91423" marT="45711" marB="45711"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solidFill>
                  </a:tcPr>
                </a:tc>
                <a:tc>
                  <a:txBody>
                    <a:bodyPr vert="horz" wrap="square"/>
                    <a:lstStyle/>
                    <a:p>
                      <a:pPr algn="l">
                        <a:lnSpc>
                          <a:spcPct val="125000"/>
                        </a:lnSpc>
                      </a:pPr>
                      <a:r>
                        <a:rPr lang="zh-CN" altLang="en-US" sz="2400" b="1" kern="1200">
                          <a:solidFill>
                            <a:schemeClr val="accent1"/>
                          </a:solidFill>
                          <a:latin typeface="楷体" panose="02010609060101010101" charset="-122"/>
                          <a:ea typeface="楷体" panose="02010609060101010101" charset="-122"/>
                          <a:cs typeface="+mn-cs"/>
                        </a:rPr>
                        <a:t>封建势力</a:t>
                      </a:r>
                      <a:br>
                        <a:rPr lang="en-US" altLang="zh-CN" sz="2400" b="1" kern="1200">
                          <a:solidFill>
                            <a:schemeClr val="tx1"/>
                          </a:solidFill>
                          <a:latin typeface="楷体" panose="02010609060101010101" charset="-122"/>
                          <a:ea typeface="楷体" panose="02010609060101010101" charset="-122"/>
                          <a:cs typeface="+mn-cs"/>
                        </a:rPr>
                      </a:br>
                      <a:r>
                        <a:rPr lang="zh-CN" altLang="en-US" sz="2800" b="1" kern="1200">
                          <a:solidFill>
                            <a:srgbClr val="7030A0"/>
                          </a:solidFill>
                          <a:latin typeface="楷体" panose="02010609060101010101" charset="-122"/>
                          <a:ea typeface="楷体" panose="02010609060101010101" charset="-122"/>
                          <a:cs typeface="+mn-cs"/>
                        </a:rPr>
                        <a:t>不愿意</a:t>
                      </a:r>
                      <a:r>
                        <a:rPr lang="zh-CN" altLang="en-US" sz="2400" b="1" kern="1200">
                          <a:solidFill>
                            <a:srgbClr val="7030A0"/>
                          </a:solidFill>
                          <a:latin typeface="楷体" panose="02010609060101010101" charset="-122"/>
                          <a:ea typeface="楷体" panose="02010609060101010101" charset="-122"/>
                          <a:cs typeface="+mn-cs"/>
                        </a:rPr>
                        <a:t>走</a:t>
                      </a:r>
                      <a:endParaRPr lang="zh-CN" altLang="en-US" sz="2400" b="1" kern="1200">
                        <a:solidFill>
                          <a:srgbClr val="7030A0"/>
                        </a:solidFill>
                        <a:latin typeface="楷体" panose="02010609060101010101" charset="-122"/>
                        <a:ea typeface="楷体" panose="02010609060101010101" charset="-122"/>
                        <a:cs typeface="+mn-cs"/>
                      </a:endParaRPr>
                    </a:p>
                  </a:txBody>
                  <a:tcPr marL="91423" marR="91423" marT="45711" marB="45711"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solidFill>
                  </a:tcPr>
                </a:tc>
                <a:tc>
                  <a:txBody>
                    <a:bodyPr vert="horz" wrap="square"/>
                    <a:lstStyle/>
                    <a:p>
                      <a:pPr algn="l">
                        <a:lnSpc>
                          <a:spcPct val="125000"/>
                        </a:lnSpc>
                      </a:pPr>
                      <a:r>
                        <a:rPr lang="zh-CN" altLang="en-US" sz="2400" b="1" kern="1200">
                          <a:solidFill>
                            <a:schemeClr val="tx1"/>
                          </a:solidFill>
                          <a:latin typeface="楷体" panose="02010609060101010101" charset="-122"/>
                          <a:ea typeface="楷体" panose="02010609060101010101" charset="-122"/>
                          <a:cs typeface="+mn-cs"/>
                        </a:rPr>
                        <a:t>中国的封建势力同帝国主义相勾结，</a:t>
                      </a:r>
                      <a:r>
                        <a:rPr lang="zh-CN" altLang="en-US" sz="2400" b="1" kern="1200">
                          <a:solidFill>
                            <a:srgbClr val="C00000"/>
                          </a:solidFill>
                          <a:latin typeface="楷体" panose="02010609060101010101" charset="-122"/>
                          <a:ea typeface="楷体" panose="02010609060101010101" charset="-122"/>
                          <a:cs typeface="+mn-cs"/>
                        </a:rPr>
                        <a:t>严重阻碍了民族资本主义经济的发展</a:t>
                      </a:r>
                      <a:endParaRPr lang="zh-CN" altLang="en-US" sz="2400" b="1" kern="1200">
                        <a:solidFill>
                          <a:srgbClr val="C00000"/>
                        </a:solidFill>
                        <a:latin typeface="楷体" panose="02010609060101010101" charset="-122"/>
                        <a:ea typeface="楷体" panose="02010609060101010101" charset="-122"/>
                        <a:cs typeface="+mn-cs"/>
                      </a:endParaRPr>
                    </a:p>
                  </a:txBody>
                  <a:tcPr marL="91423" marR="91423" marT="45711" marB="45711"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solidFill>
                  </a:tcPr>
                </a:tc>
              </a:tr>
              <a:tr h="1519009">
                <a:tc vMerge="1">
                  <a:txBody>
                    <a:bodyPr vert="horz" wrap="square"/>
                    <a:lstStyle/>
                    <a:p/>
                  </a:txBody>
                  <a:tcPr>
                    <a:lnL w="12700" cmpd="sng">
                      <a:solidFill>
                        <a:schemeClr val="tx1"/>
                      </a:solidFill>
                      <a:prstDash val="solid"/>
                    </a:lnL>
                    <a:lnR w="12700" cap="flat" cmpd="sng" algn="ctr">
                      <a:solidFill>
                        <a:schemeClr val="tx1"/>
                      </a:solidFill>
                      <a:prstDash val="solid"/>
                      <a:round/>
                      <a:headEnd type="none" w="med" len="med"/>
                      <a:tailEnd type="none" w="med" len="med"/>
                    </a:lnR>
                    <a:lnB w="12700" cmpd="sng">
                      <a:solidFill>
                        <a:schemeClr val="tx1"/>
                      </a:solidFill>
                      <a:prstDash val="solid"/>
                    </a:lnB>
                  </a:tcPr>
                </a:tc>
                <a:tc>
                  <a:txBody>
                    <a:bodyPr vert="horz" wrap="square"/>
                    <a:lstStyle/>
                    <a:p>
                      <a:pPr algn="l">
                        <a:lnSpc>
                          <a:spcPct val="125000"/>
                        </a:lnSpc>
                      </a:pPr>
                      <a:r>
                        <a:rPr lang="zh-CN" altLang="en-US" sz="2400" b="1" kern="1200">
                          <a:solidFill>
                            <a:schemeClr val="accent1"/>
                          </a:solidFill>
                          <a:latin typeface="楷体" panose="02010609060101010101" charset="-122"/>
                          <a:ea typeface="楷体" panose="02010609060101010101" charset="-122"/>
                          <a:cs typeface="+mn-cs"/>
                        </a:rPr>
                        <a:t>民族资产阶级</a:t>
                      </a:r>
                      <a:r>
                        <a:rPr lang="zh-CN" altLang="en-US" sz="2800" b="1" kern="1200">
                          <a:solidFill>
                            <a:srgbClr val="7030A0"/>
                          </a:solidFill>
                          <a:latin typeface="楷体" panose="02010609060101010101" charset="-122"/>
                          <a:ea typeface="楷体" panose="02010609060101010101" charset="-122"/>
                          <a:cs typeface="+mn-cs"/>
                        </a:rPr>
                        <a:t>没能力</a:t>
                      </a:r>
                      <a:r>
                        <a:rPr lang="zh-CN" altLang="en-US" sz="2400" b="1" kern="1200">
                          <a:solidFill>
                            <a:srgbClr val="7030A0"/>
                          </a:solidFill>
                          <a:latin typeface="楷体" panose="02010609060101010101" charset="-122"/>
                          <a:ea typeface="楷体" panose="02010609060101010101" charset="-122"/>
                          <a:cs typeface="+mn-cs"/>
                        </a:rPr>
                        <a:t>走</a:t>
                      </a:r>
                      <a:endParaRPr lang="zh-CN" altLang="en-US" sz="2400" b="1" kern="1200">
                        <a:solidFill>
                          <a:srgbClr val="7030A0"/>
                        </a:solidFill>
                        <a:latin typeface="楷体" panose="02010609060101010101" charset="-122"/>
                        <a:ea typeface="楷体" panose="02010609060101010101" charset="-122"/>
                        <a:cs typeface="+mn-cs"/>
                      </a:endParaRPr>
                    </a:p>
                  </a:txBody>
                  <a:tcPr marL="91423" marR="91423" marT="45711" marB="45711"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solidFill>
                  </a:tcPr>
                </a:tc>
                <a:tc>
                  <a:txBody>
                    <a:bodyPr vert="horz" wrap="square"/>
                    <a:lstStyle/>
                    <a:p>
                      <a:pPr algn="l">
                        <a:lnSpc>
                          <a:spcPct val="125000"/>
                        </a:lnSpc>
                      </a:pPr>
                      <a:r>
                        <a:rPr lang="zh-CN" altLang="en-US" sz="2400" b="1" kern="1200">
                          <a:solidFill>
                            <a:schemeClr val="tx1"/>
                          </a:solidFill>
                          <a:latin typeface="楷体" panose="02010609060101010101" charset="-122"/>
                          <a:ea typeface="楷体" panose="02010609060101010101" charset="-122"/>
                          <a:cs typeface="+mn-cs"/>
                        </a:rPr>
                        <a:t>中国民族资产阶级的</a:t>
                      </a:r>
                      <a:r>
                        <a:rPr lang="zh-CN" altLang="en-US" sz="2400" b="1" kern="1200">
                          <a:solidFill>
                            <a:srgbClr val="C00000"/>
                          </a:solidFill>
                          <a:latin typeface="楷体" panose="02010609060101010101" charset="-122"/>
                          <a:ea typeface="楷体" panose="02010609060101010101" charset="-122"/>
                          <a:cs typeface="+mn-cs"/>
                        </a:rPr>
                        <a:t>力量十分弱小</a:t>
                      </a:r>
                      <a:r>
                        <a:rPr lang="zh-CN" altLang="en-US" sz="2400" b="1" kern="1200">
                          <a:solidFill>
                            <a:schemeClr val="tx1"/>
                          </a:solidFill>
                          <a:latin typeface="楷体" panose="02010609060101010101" charset="-122"/>
                          <a:ea typeface="楷体" panose="02010609060101010101" charset="-122"/>
                          <a:cs typeface="+mn-cs"/>
                        </a:rPr>
                        <a:t>，并且与封建主义和外国资本主义有着千丝万缕的联系，</a:t>
                      </a:r>
                      <a:r>
                        <a:rPr lang="zh-CN" altLang="en-US" sz="2400" b="1" kern="1200">
                          <a:solidFill>
                            <a:srgbClr val="C00000"/>
                          </a:solidFill>
                          <a:latin typeface="楷体" panose="02010609060101010101" charset="-122"/>
                          <a:ea typeface="楷体" panose="02010609060101010101" charset="-122"/>
                          <a:cs typeface="+mn-cs"/>
                        </a:rPr>
                        <a:t>具有软弱性和妥协性的特点</a:t>
                      </a:r>
                      <a:r>
                        <a:rPr lang="zh-CN" altLang="en-US" sz="2400" b="1" kern="1200">
                          <a:solidFill>
                            <a:schemeClr val="tx1"/>
                          </a:solidFill>
                          <a:latin typeface="楷体" panose="02010609060101010101" charset="-122"/>
                          <a:ea typeface="楷体" panose="02010609060101010101" charset="-122"/>
                          <a:cs typeface="+mn-cs"/>
                        </a:rPr>
                        <a:t>，不能承担起领导中国人民完成反帝反封建的民主革命的使命</a:t>
                      </a:r>
                      <a:endParaRPr lang="zh-CN" altLang="en-US" sz="2400" b="1" kern="1200">
                        <a:solidFill>
                          <a:schemeClr val="tx1"/>
                        </a:solidFill>
                        <a:latin typeface="楷体" panose="02010609060101010101" charset="-122"/>
                        <a:ea typeface="楷体" panose="02010609060101010101" charset="-122"/>
                        <a:cs typeface="+mn-cs"/>
                      </a:endParaRPr>
                    </a:p>
                  </a:txBody>
                  <a:tcPr marL="91423" marR="91423" marT="45711" marB="45711" anchor="ct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bg1"/>
                    </a:solidFill>
                  </a:tcPr>
                </a:tc>
              </a:tr>
            </a:tbl>
          </a:graphicData>
        </a:graphic>
      </p:graphicFrame>
      <p:sp>
        <p:nvSpPr>
          <p:cNvPr id="5" name="文本框 4"/>
          <p:cNvSpPr txBox="1"/>
          <p:nvPr>
            <p:custDataLst>
              <p:tags r:id="rId4"/>
            </p:custDataLst>
          </p:nvPr>
        </p:nvSpPr>
        <p:spPr>
          <a:xfrm>
            <a:off x="264106" y="189545"/>
            <a:ext cx="11601623"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C00000"/>
                </a:solidFill>
                <a:effectLst/>
                <a:uLnTx/>
                <a:uFillTx/>
                <a:latin typeface="Calibri"/>
                <a:ea typeface="微软雅黑"/>
                <a:cs typeface="Arial"/>
                <a:sym typeface="+mn-ea"/>
              </a:rPr>
              <a:t>资本主义道路在中国走不通的原因：</a:t>
            </a:r>
            <a:r>
              <a:rPr kumimoji="0" lang="zh-CN" altLang="en-US" sz="2800" b="1" i="0" u="none" strike="noStrike" kern="1200" cap="none" spc="0" normalizeH="0" baseline="0" noProof="0">
                <a:ln>
                  <a:noFill/>
                </a:ln>
                <a:solidFill>
                  <a:prstClr val="black"/>
                </a:solidFill>
                <a:effectLst/>
                <a:highlight>
                  <a:srgbClr val="FFFF00"/>
                </a:highlight>
                <a:uLnTx/>
                <a:uFillTx/>
                <a:latin typeface="黑体" panose="02010609060101010101" charset="-122"/>
                <a:ea typeface="黑体" panose="02010609060101010101" charset="-122"/>
                <a:cs typeface="Arial"/>
                <a:sym typeface="+mn-ea"/>
              </a:rPr>
              <a:t>由近代的中国</a:t>
            </a:r>
            <a:r>
              <a:rPr kumimoji="0" lang="zh-CN" altLang="en-US" sz="2800" b="1" i="0" u="none" strike="noStrike" kern="1200" cap="none" spc="0" normalizeH="0" baseline="0" noProof="0">
                <a:ln>
                  <a:noFill/>
                </a:ln>
                <a:solidFill>
                  <a:srgbClr val="C00000"/>
                </a:solidFill>
                <a:effectLst/>
                <a:highlight>
                  <a:srgbClr val="FFFF00"/>
                </a:highlight>
                <a:uLnTx/>
                <a:uFillTx/>
                <a:latin typeface="黑体" panose="02010609060101010101" charset="-122"/>
                <a:ea typeface="黑体" panose="02010609060101010101" charset="-122"/>
                <a:cs typeface="Arial"/>
                <a:sym typeface="+mn-ea"/>
              </a:rPr>
              <a:t>基本国情</a:t>
            </a:r>
            <a:r>
              <a:rPr kumimoji="0" lang="zh-CN" altLang="en-US" sz="2800" b="1" i="0" u="none" strike="noStrike" kern="1200" cap="none" spc="0" normalizeH="0" baseline="0" noProof="0">
                <a:ln>
                  <a:noFill/>
                </a:ln>
                <a:solidFill>
                  <a:prstClr val="black"/>
                </a:solidFill>
                <a:effectLst/>
                <a:highlight>
                  <a:srgbClr val="FFFF00"/>
                </a:highlight>
                <a:uLnTx/>
                <a:uFillTx/>
                <a:latin typeface="黑体" panose="02010609060101010101" charset="-122"/>
                <a:ea typeface="黑体" panose="02010609060101010101" charset="-122"/>
                <a:cs typeface="Arial"/>
                <a:sym typeface="+mn-ea"/>
              </a:rPr>
              <a:t>所决定的</a:t>
            </a:r>
            <a:endParaRPr kumimoji="0" lang="zh-CN" altLang="en-US" sz="2800" b="1" i="0" u="none" strike="noStrike" kern="1200" cap="none" spc="0" normalizeH="0" baseline="0" noProof="0">
              <a:ln>
                <a:noFill/>
              </a:ln>
              <a:solidFill>
                <a:prstClr val="black"/>
              </a:solidFill>
              <a:effectLst/>
              <a:highlight>
                <a:srgbClr val="FFFF00"/>
              </a:highlight>
              <a:uLnTx/>
              <a:uFillTx/>
              <a:latin typeface="黑体" panose="02010609060101010101" charset="-122"/>
              <a:ea typeface="黑体" panose="02010609060101010101" charset="-122"/>
              <a:cs typeface="Arial"/>
              <a:sym typeface="+mn-ea"/>
            </a:endParaRPr>
          </a:p>
        </p:txBody>
      </p:sp>
      <p:sp>
        <p:nvSpPr>
          <p:cNvPr id="6" name="矩形 5"/>
          <p:cNvSpPr/>
          <p:nvPr>
            <p:custDataLst>
              <p:tags r:id="rId5"/>
            </p:custDataLst>
          </p:nvPr>
        </p:nvSpPr>
        <p:spPr>
          <a:xfrm>
            <a:off x="525145" y="5222240"/>
            <a:ext cx="8820785" cy="460375"/>
          </a:xfrm>
          <a:prstGeom prst="rect">
            <a:avLst/>
          </a:prstGeom>
          <a:noFill/>
          <a:ln>
            <a:noFill/>
          </a:ln>
          <a:extLst>
            <a:ext uri="{909E8E84-426E-40DD-AFC4-6F175D3DCCD1}">
              <a14:hiddenFill xmlns:a14="http://schemas.microsoft.com/office/drawing/2010/main">
                <a:solidFill>
                  <a:schemeClr val="accent6">
                    <a:lumMod val="20000"/>
                    <a:lumOff val="80000"/>
                  </a:schemeClr>
                </a:solidFill>
              </a14:hiddenFill>
            </a:ext>
          </a:extLst>
        </p:spPr>
        <p:style>
          <a:lnRef idx="2">
            <a:schemeClr val="accent4"/>
          </a:lnRef>
          <a:fillRef idx="1">
            <a:schemeClr val="lt1"/>
          </a:fillRef>
          <a:effectRef idx="0">
            <a:schemeClr val="accent4"/>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342900" marR="0" lvl="0" indent="-342900" algn="l" defTabSz="914400" rtl="0" eaLnBrk="1" fontAlgn="auto" latinLnBrk="0" hangingPunct="1">
              <a:lnSpc>
                <a:spcPct val="100000"/>
              </a:lnSpc>
              <a:spcBef>
                <a:spcPct val="0"/>
              </a:spcBef>
              <a:spcAft>
                <a:spcPct val="0"/>
              </a:spcAft>
              <a:buClrTx/>
              <a:buSzTx/>
              <a:buFont typeface="Arial" pitchFamily="34" charset="0"/>
              <a:buChar char="•"/>
              <a:defRPr/>
            </a:pPr>
            <a:r>
              <a:rPr kumimoji="0" lang="zh-CN" altLang="en-US" sz="2400" b="1" i="0" u="none" strike="noStrike" kern="1200" cap="none" spc="0" normalizeH="0" baseline="0" noProof="0">
                <a:ln>
                  <a:noFill/>
                </a:ln>
                <a:solidFill>
                  <a:prstClr val="black"/>
                </a:solidFill>
                <a:effectLst/>
                <a:uLnTx/>
                <a:uFillTx/>
                <a:latin typeface="微软雅黑" panose="020b0503020204020204" charset="-122"/>
                <a:ea typeface="微软雅黑"/>
                <a:cs typeface="Arial"/>
              </a:rPr>
              <a:t>资本主义道路在中国走不通，完成历史任务必须</a:t>
            </a:r>
            <a:r>
              <a:rPr kumimoji="0" lang="zh-CN" altLang="en-US" sz="2400" b="1" i="0" u="none" strike="noStrike" kern="1200" cap="none" spc="0" normalizeH="0" baseline="0" noProof="0">
                <a:ln>
                  <a:noFill/>
                </a:ln>
                <a:solidFill>
                  <a:srgbClr val="FF0000"/>
                </a:solidFill>
                <a:effectLst/>
                <a:uLnTx/>
                <a:uFillTx/>
                <a:latin typeface="微软雅黑" panose="020b0503020204020204" charset="-122"/>
                <a:ea typeface="微软雅黑"/>
                <a:cs typeface="Arial"/>
              </a:rPr>
              <a:t>另辟新路</a:t>
            </a:r>
            <a:endParaRPr kumimoji="0" lang="zh-CN" altLang="en-US" sz="2400" b="1" i="0" u="none" strike="noStrike" kern="1200" cap="none" spc="0" normalizeH="0" baseline="0" noProof="0">
              <a:ln>
                <a:noFill/>
              </a:ln>
              <a:solidFill>
                <a:srgbClr val="FF0000"/>
              </a:solidFill>
              <a:effectLst/>
              <a:uLnTx/>
              <a:uFillTx/>
              <a:latin typeface="微软雅黑" panose="020b0503020204020204" charset="-122"/>
              <a:ea typeface="微软雅黑"/>
              <a:cs typeface="Arial"/>
            </a:endParaRPr>
          </a:p>
        </p:txBody>
      </p:sp>
      <p:sp>
        <p:nvSpPr>
          <p:cNvPr id="8" name="文本框 7"/>
          <p:cNvSpPr txBox="1"/>
          <p:nvPr>
            <p:custDataLst>
              <p:tags r:id="rId6"/>
            </p:custDataLst>
          </p:nvPr>
        </p:nvSpPr>
        <p:spPr>
          <a:xfrm>
            <a:off x="371475" y="5682615"/>
            <a:ext cx="11676380" cy="95313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a:noFill/>
                </a:ln>
                <a:solidFill>
                  <a:prstClr val="black"/>
                </a:solidFill>
                <a:effectLst/>
                <a:uLnTx/>
                <a:uFillTx/>
                <a:latin typeface="微软雅黑" panose="020b0503020204020204" charset="-122"/>
                <a:ea typeface="微软雅黑"/>
                <a:cs typeface="Arial"/>
              </a:rPr>
              <a:t>各种救国方案轮番出台，但都以失败而告终。中国迫切需要新的思想引领救亡运动，迫切需要</a:t>
            </a:r>
            <a:r>
              <a:rPr kumimoji="0" lang="zh-CN" altLang="en-US" sz="2800" b="0" i="0" u="none" strike="noStrike" kern="1200" cap="none" spc="0" normalizeH="0" baseline="0" noProof="0">
                <a:ln>
                  <a:noFill/>
                </a:ln>
                <a:solidFill>
                  <a:srgbClr val="FF0000"/>
                </a:solidFill>
                <a:effectLst/>
                <a:uLnTx/>
                <a:uFillTx/>
                <a:latin typeface="微软雅黑" panose="020b0503020204020204" charset="-122"/>
                <a:ea typeface="微软雅黑"/>
                <a:cs typeface="Arial"/>
              </a:rPr>
              <a:t>新的组织凝聚革命力量</a:t>
            </a:r>
            <a:endParaRPr kumimoji="0" lang="zh-CN" altLang="en-US" sz="2800" b="0" i="0" u="none" strike="noStrike" kern="1200" cap="none" spc="0" normalizeH="0" baseline="0" noProof="0">
              <a:ln>
                <a:noFill/>
              </a:ln>
              <a:solidFill>
                <a:srgbClr val="FF0000"/>
              </a:solidFill>
              <a:effectLst/>
              <a:uLnTx/>
              <a:uFillTx/>
              <a:latin typeface="微软雅黑" panose="020b0503020204020204" charset="-122"/>
              <a:ea typeface="微软雅黑"/>
              <a:cs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6"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10" name="表格 9"/>
          <p:cNvGraphicFramePr>
            <a:graphicFrameLocks noGrp="1"/>
          </p:cNvGraphicFramePr>
          <p:nvPr>
            <p:custDataLst>
              <p:tags r:id="rId3"/>
            </p:custDataLst>
          </p:nvPr>
        </p:nvGraphicFramePr>
        <p:xfrm>
          <a:off x="335915" y="1383665"/>
          <a:ext cx="11374755" cy="2438400"/>
        </p:xfrm>
        <a:graphic>
          <a:graphicData uri="http://schemas.openxmlformats.org/drawingml/2006/table">
            <a:tbl>
              <a:tblPr firstRow="1" bandRow="1">
                <a:tableStyleId>{5C22544A-7EE6-4342-B048-85BDC9FD1C3A}</a:tableStyleId>
              </a:tblPr>
              <a:tblGrid>
                <a:gridCol w="1266190"/>
                <a:gridCol w="10108565"/>
              </a:tblGrid>
              <a:tr h="659130">
                <a:tc>
                  <a:txBody>
                    <a:bodyPr vert="horz" wrap="square"/>
                    <a:lstStyle/>
                    <a:p>
                      <a:pPr algn="ctr">
                        <a:buNone/>
                      </a:pPr>
                      <a:r>
                        <a:rPr lang="zh-CN" altLang="en-US" sz="2400" b="1">
                          <a:solidFill>
                            <a:schemeClr val="bg1"/>
                          </a:solidFill>
                          <a:latin typeface="微软雅黑" panose="020b0503020204020204" charset="-122"/>
                          <a:ea typeface="微软雅黑"/>
                        </a:rPr>
                        <a:t>①指导</a:t>
                      </a:r>
                      <a:endParaRPr lang="zh-CN" altLang="en-US" sz="2400" b="1">
                        <a:solidFill>
                          <a:schemeClr val="bg1"/>
                        </a:solidFill>
                        <a:latin typeface="微软雅黑" panose="020b0503020204020204" charset="-122"/>
                        <a:ea typeface="微软雅黑"/>
                      </a:endParaRPr>
                    </a:p>
                    <a:p>
                      <a:pPr algn="ctr">
                        <a:buNone/>
                      </a:pPr>
                      <a:r>
                        <a:rPr lang="zh-CN" altLang="en-US" sz="2400" b="1">
                          <a:solidFill>
                            <a:schemeClr val="bg1"/>
                          </a:solidFill>
                          <a:latin typeface="微软雅黑" panose="020b0503020204020204" charset="-122"/>
                          <a:ea typeface="微软雅黑"/>
                        </a:rPr>
                        <a:t>思想</a:t>
                      </a:r>
                      <a:endParaRPr lang="zh-CN" altLang="en-US" sz="2400" b="1">
                        <a:solidFill>
                          <a:schemeClr val="bg1"/>
                        </a:solidFill>
                        <a:latin typeface="微软雅黑" panose="020b0503020204020204" charset="-122"/>
                        <a:ea typeface="微软雅黑"/>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5"/>
                    </a:solidFill>
                  </a:tcPr>
                </a:tc>
                <a:tc>
                  <a:txBody>
                    <a:bodyPr vert="horz" wrap="square"/>
                    <a:lstStyle/>
                    <a:p>
                      <a:pPr>
                        <a:buNone/>
                      </a:pPr>
                      <a:endParaRPr lang="zh-CN" altLang="en-US" sz="160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r>
              <a:tr h="1615440">
                <a:tc>
                  <a:txBody>
                    <a:bodyPr vert="horz" wrap="square"/>
                    <a:lstStyle/>
                    <a:p>
                      <a:pPr algn="ctr">
                        <a:buNone/>
                      </a:pPr>
                      <a:endParaRPr lang="zh-CN" altLang="en-US" sz="2400" b="1">
                        <a:solidFill>
                          <a:schemeClr val="bg1"/>
                        </a:solidFill>
                        <a:latin typeface="微软雅黑" panose="020b0503020204020204" charset="-122"/>
                        <a:ea typeface="微软雅黑"/>
                      </a:endParaRPr>
                    </a:p>
                    <a:p>
                      <a:pPr algn="ctr">
                        <a:buNone/>
                      </a:pPr>
                      <a:r>
                        <a:rPr lang="zh-CN" altLang="en-US" sz="2400" b="1">
                          <a:solidFill>
                            <a:schemeClr val="bg1"/>
                          </a:solidFill>
                          <a:latin typeface="微软雅黑" panose="020b0503020204020204" charset="-122"/>
                          <a:ea typeface="微软雅黑"/>
                        </a:rPr>
                        <a:t>②领导</a:t>
                      </a:r>
                      <a:endParaRPr lang="zh-CN" altLang="en-US" sz="2400" b="1">
                        <a:solidFill>
                          <a:schemeClr val="bg1"/>
                        </a:solidFill>
                        <a:latin typeface="微软雅黑" panose="020b0503020204020204" charset="-122"/>
                        <a:ea typeface="微软雅黑"/>
                      </a:endParaRPr>
                    </a:p>
                    <a:p>
                      <a:pPr algn="ctr">
                        <a:buNone/>
                      </a:pPr>
                      <a:r>
                        <a:rPr lang="zh-CN" altLang="en-US" sz="2400" b="1">
                          <a:solidFill>
                            <a:schemeClr val="bg1"/>
                          </a:solidFill>
                          <a:latin typeface="微软雅黑" panose="020b0503020204020204" charset="-122"/>
                          <a:ea typeface="微软雅黑"/>
                        </a:rPr>
                        <a:t>力量</a:t>
                      </a:r>
                      <a:endParaRPr lang="zh-CN" altLang="en-US" sz="2400" b="1">
                        <a:solidFill>
                          <a:schemeClr val="bg1"/>
                        </a:solidFill>
                        <a:latin typeface="微软雅黑" panose="020b0503020204020204" charset="-122"/>
                        <a:ea typeface="微软雅黑"/>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5"/>
                    </a:solidFill>
                  </a:tcPr>
                </a:tc>
                <a:tc>
                  <a:txBody>
                    <a:bodyPr vert="horz" wrap="square"/>
                    <a:lstStyle/>
                    <a:p>
                      <a:pPr>
                        <a:buNone/>
                      </a:pPr>
                      <a:endParaRPr lang="zh-CN" altLang="en-US" sz="160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r>
            </a:tbl>
          </a:graphicData>
        </a:graphic>
      </p:graphicFrame>
      <p:sp>
        <p:nvSpPr>
          <p:cNvPr id="2" name="文本框 1"/>
          <p:cNvSpPr txBox="1"/>
          <p:nvPr>
            <p:custDataLst>
              <p:tags r:id="rId4"/>
            </p:custDataLst>
          </p:nvPr>
        </p:nvSpPr>
        <p:spPr>
          <a:xfrm>
            <a:off x="137359" y="24650"/>
            <a:ext cx="6820749" cy="583565"/>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2800" b="1" i="0" u="none" strike="noStrike" kern="1200" cap="none" spc="0" normalizeH="0" baseline="0" noProof="0">
                <a:ln>
                  <a:noFill/>
                </a:ln>
                <a:solidFill>
                  <a:srgbClr val="4472C4"/>
                </a:solidFill>
                <a:effectLst/>
                <a:uLnTx/>
                <a:uFillTx/>
                <a:latin typeface="微软雅黑" panose="020b0503020204020204" charset="-122"/>
                <a:ea typeface="微软雅黑"/>
                <a:cs typeface="微软雅黑" panose="020b0503020204020204" charset="-122"/>
              </a:rPr>
              <a:t>2.</a:t>
            </a:r>
            <a:r>
              <a:rPr kumimoji="0" lang="zh-CN" altLang="en-US" sz="3200" b="1" i="0" u="none" strike="noStrike" kern="1200" cap="none" spc="0" normalizeH="0" baseline="0" noProof="0">
                <a:ln>
                  <a:noFill/>
                </a:ln>
                <a:solidFill>
                  <a:srgbClr val="4372C4"/>
                </a:solidFill>
                <a:effectLst/>
                <a:uLnTx/>
                <a:uFillTx/>
                <a:latin typeface="微软雅黑" panose="020b0503020204020204" charset="-122"/>
                <a:ea typeface="微软雅黑"/>
                <a:cs typeface="微软雅黑" panose="020b0503020204020204" charset="-122"/>
              </a:rPr>
              <a:t>胜利的征程——新民主主义革命</a:t>
            </a:r>
            <a:endParaRPr kumimoji="0" lang="zh-CN" altLang="en-US" sz="3200" b="1" i="0" u="none" strike="noStrike" kern="1200" cap="none" spc="0" normalizeH="0" baseline="0" noProof="0">
              <a:ln>
                <a:noFill/>
              </a:ln>
              <a:solidFill>
                <a:srgbClr val="4372C4"/>
              </a:solidFill>
              <a:effectLst/>
              <a:uLnTx/>
              <a:uFillTx/>
              <a:latin typeface="微软雅黑" panose="020b0503020204020204" charset="-122"/>
              <a:ea typeface="微软雅黑"/>
              <a:cs typeface="微软雅黑" panose="020b0503020204020204" charset="-122"/>
            </a:endParaRPr>
          </a:p>
        </p:txBody>
      </p:sp>
      <p:sp>
        <p:nvSpPr>
          <p:cNvPr id="3" name="文本框 2"/>
          <p:cNvSpPr txBox="1"/>
          <p:nvPr>
            <p:custDataLst>
              <p:tags r:id="rId5"/>
            </p:custDataLst>
          </p:nvPr>
        </p:nvSpPr>
        <p:spPr>
          <a:xfrm>
            <a:off x="82550" y="608330"/>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a:t>
            </a:r>
            <a:r>
              <a:rPr lang="en-US" altLang="zh-CN"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1</a:t>
            </a:r>
            <a:r>
              <a:rPr lang="zh-CN" altLang="en-US"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）新民主主义革命（</a:t>
            </a:r>
            <a:r>
              <a:rPr lang="en-US" altLang="zh-CN"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1919--1949</a:t>
            </a:r>
            <a:r>
              <a:rPr lang="zh-CN" altLang="en-US"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a:t>
            </a:r>
            <a:endParaRPr lang="zh-CN" altLang="en-US" sz="2800" b="1" noProof="0">
              <a:ln>
                <a:noFill/>
              </a:ln>
              <a:solidFill>
                <a:srgbClr val="4372C4"/>
              </a:solidFill>
              <a:effectLst/>
              <a:uLnTx/>
              <a:uFillTx/>
              <a:latin typeface="微软雅黑" panose="020b0503020204020204" charset="-122"/>
              <a:ea typeface="微软雅黑"/>
              <a:cs typeface="微软雅黑" panose="020b0503020204020204" charset="-122"/>
              <a:sym typeface="+mn-ea"/>
            </a:endParaRPr>
          </a:p>
        </p:txBody>
      </p:sp>
      <p:sp>
        <p:nvSpPr>
          <p:cNvPr id="8" name="文本框 7"/>
          <p:cNvSpPr txBox="1"/>
          <p:nvPr>
            <p:custDataLst>
              <p:tags r:id="rId6"/>
            </p:custDataLst>
          </p:nvPr>
        </p:nvSpPr>
        <p:spPr>
          <a:xfrm>
            <a:off x="1626870" y="1488440"/>
            <a:ext cx="9817735" cy="6038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spcBef>
                <a:spcPct val="0"/>
              </a:spcBef>
              <a:spcAft>
                <a:spcPct val="0"/>
              </a:spcAft>
            </a:pPr>
            <a:r>
              <a:rPr lang="en-US" altLang="zh-CN" sz="2400" b="1">
                <a:latin typeface="微软雅黑" panose="020b0503020204020204" charset="-122"/>
                <a:ea typeface="微软雅黑"/>
                <a:cs typeface="微软雅黑" panose="020b0503020204020204" charset="-122"/>
                <a:sym typeface="+mn-ea"/>
              </a:rPr>
              <a:t>1917</a:t>
            </a:r>
            <a:r>
              <a:rPr lang="zh-CN" altLang="zh-CN" sz="2400" b="1">
                <a:latin typeface="微软雅黑" panose="020b0503020204020204" charset="-122"/>
                <a:ea typeface="微软雅黑"/>
                <a:cs typeface="微软雅黑" panose="020b0503020204020204" charset="-122"/>
                <a:sym typeface="+mn-ea"/>
              </a:rPr>
              <a:t>年，</a:t>
            </a:r>
            <a:r>
              <a:rPr lang="zh-CN" altLang="zh-CN" sz="2400" b="1" smtClean="0">
                <a:latin typeface="微软雅黑" panose="020b0503020204020204" charset="-122"/>
                <a:ea typeface="微软雅黑"/>
                <a:cs typeface="微软雅黑" panose="020b0503020204020204" charset="-122"/>
                <a:sym typeface="+mn-ea"/>
              </a:rPr>
              <a:t>十月革命</a:t>
            </a:r>
            <a:r>
              <a:rPr lang="zh-CN" altLang="en-US" sz="2400" b="1">
                <a:latin typeface="微软雅黑" panose="020b0503020204020204" charset="-122"/>
                <a:ea typeface="微软雅黑"/>
                <a:cs typeface="微软雅黑" panose="020b0503020204020204" charset="-122"/>
                <a:sym typeface="+mn-ea"/>
              </a:rPr>
              <a:t>一</a:t>
            </a:r>
            <a:r>
              <a:rPr lang="zh-CN" altLang="zh-CN" sz="2400" b="1" smtClean="0">
                <a:latin typeface="微软雅黑" panose="020b0503020204020204" charset="-122"/>
                <a:ea typeface="微软雅黑"/>
                <a:cs typeface="微软雅黑" panose="020b0503020204020204" charset="-122"/>
                <a:sym typeface="+mn-ea"/>
              </a:rPr>
              <a:t>声</a:t>
            </a:r>
            <a:r>
              <a:rPr lang="zh-CN" altLang="zh-CN" sz="2400" b="1">
                <a:latin typeface="微软雅黑" panose="020b0503020204020204" charset="-122"/>
                <a:ea typeface="微软雅黑"/>
                <a:cs typeface="微软雅黑" panose="020b0503020204020204" charset="-122"/>
                <a:sym typeface="+mn-ea"/>
              </a:rPr>
              <a:t>炮响，给中国送来</a:t>
            </a:r>
            <a:r>
              <a:rPr lang="zh-CN" altLang="zh-CN" sz="2400" b="1" smtClean="0">
                <a:latin typeface="微软雅黑" panose="020b0503020204020204" charset="-122"/>
                <a:ea typeface="微软雅黑"/>
                <a:cs typeface="微软雅黑" panose="020b0503020204020204" charset="-122"/>
                <a:sym typeface="+mn-ea"/>
              </a:rPr>
              <a:t>了</a:t>
            </a:r>
            <a:r>
              <a:rPr lang="zh-CN" altLang="en-US" sz="2400" b="1" u="sng" smtClean="0">
                <a:solidFill>
                  <a:srgbClr val="FF0000"/>
                </a:solidFill>
                <a:latin typeface="微软雅黑" panose="020b0503020204020204" charset="-122"/>
                <a:ea typeface="微软雅黑"/>
                <a:cs typeface="微软雅黑" panose="020b0503020204020204" charset="-122"/>
                <a:sym typeface="+mn-ea"/>
              </a:rPr>
              <a:t>马克思主义</a:t>
            </a:r>
            <a:r>
              <a:rPr lang="zh-CN" altLang="en-US" sz="2400" b="1" smtClean="0">
                <a:latin typeface="微软雅黑" panose="020b0503020204020204" charset="-122"/>
                <a:ea typeface="微软雅黑"/>
                <a:cs typeface="微软雅黑" panose="020b0503020204020204" charset="-122"/>
                <a:sym typeface="+mn-ea"/>
              </a:rPr>
              <a:t>。</a:t>
            </a:r>
            <a:endParaRPr lang="zh-CN" altLang="en-US" sz="2400" b="1" smtClean="0">
              <a:latin typeface="微软雅黑" panose="020b0503020204020204" charset="-122"/>
              <a:ea typeface="微软雅黑"/>
              <a:cs typeface="微软雅黑" panose="020b0503020204020204" charset="-122"/>
              <a:sym typeface="+mn-ea"/>
            </a:endParaRPr>
          </a:p>
        </p:txBody>
      </p:sp>
      <p:sp>
        <p:nvSpPr>
          <p:cNvPr id="9" name="文本框 8"/>
          <p:cNvSpPr txBox="1"/>
          <p:nvPr>
            <p:custDataLst>
              <p:tags r:id="rId7"/>
            </p:custDataLst>
          </p:nvPr>
        </p:nvSpPr>
        <p:spPr>
          <a:xfrm>
            <a:off x="1704340" y="2136140"/>
            <a:ext cx="9851390" cy="17068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ts val="4200"/>
              </a:lnSpc>
            </a:pPr>
            <a:r>
              <a:rPr lang="zh-CN" altLang="en-US" sz="2400" b="1">
                <a:solidFill>
                  <a:srgbClr val="C00000"/>
                </a:solidFill>
                <a:latin typeface="微软雅黑" panose="020b0503020204020204" charset="-122"/>
                <a:ea typeface="微软雅黑"/>
                <a:cs typeface="微软雅黑" panose="020b0503020204020204" charset="-122"/>
              </a:rPr>
              <a:t>1921年</a:t>
            </a:r>
            <a:r>
              <a:rPr lang="zh-CN" altLang="en-US" sz="2400" b="1">
                <a:latin typeface="微软雅黑" panose="020b0503020204020204" charset="-122"/>
                <a:ea typeface="微软雅黑"/>
                <a:cs typeface="微软雅黑" panose="020b0503020204020204" charset="-122"/>
              </a:rPr>
              <a:t>，在中国人民和中华民族的伟大觉醒中</a:t>
            </a:r>
            <a:r>
              <a:rPr lang="zh-CN" altLang="en-US" sz="2400" b="1">
                <a:solidFill>
                  <a:srgbClr val="C00000"/>
                </a:solidFill>
                <a:latin typeface="微软雅黑" panose="020b0503020204020204" charset="-122"/>
                <a:ea typeface="微软雅黑"/>
                <a:cs typeface="微软雅黑" panose="020b0503020204020204" charset="-122"/>
              </a:rPr>
              <a:t>，</a:t>
            </a:r>
            <a:r>
              <a:rPr lang="zh-CN" altLang="en-US" sz="2400" b="1">
                <a:solidFill>
                  <a:schemeClr val="tx1"/>
                </a:solidFill>
                <a:latin typeface="微软雅黑" panose="020b0503020204020204" charset="-122"/>
                <a:ea typeface="微软雅黑"/>
                <a:cs typeface="微软雅黑" panose="020b0503020204020204" charset="-122"/>
              </a:rPr>
              <a:t>在马克思列宁主义同</a:t>
            </a:r>
            <a:r>
              <a:rPr lang="zh-CN" altLang="en-US" sz="2400" b="1">
                <a:solidFill>
                  <a:srgbClr val="C00000"/>
                </a:solidFill>
                <a:latin typeface="微软雅黑" panose="020b0503020204020204" charset="-122"/>
                <a:ea typeface="微软雅黑"/>
                <a:cs typeface="微软雅黑" panose="020b0503020204020204" charset="-122"/>
              </a:rPr>
              <a:t>中国工人运动</a:t>
            </a:r>
            <a:r>
              <a:rPr lang="zh-CN" altLang="en-US" sz="2400" b="1">
                <a:solidFill>
                  <a:schemeClr val="tx1"/>
                </a:solidFill>
                <a:latin typeface="微软雅黑" panose="020b0503020204020204" charset="-122"/>
                <a:ea typeface="微软雅黑"/>
                <a:cs typeface="微软雅黑" panose="020b0503020204020204" charset="-122"/>
              </a:rPr>
              <a:t>的紧密结合中，</a:t>
            </a:r>
            <a:r>
              <a:rPr lang="zh-CN" altLang="en-US" sz="2400" b="1">
                <a:solidFill>
                  <a:srgbClr val="C00000"/>
                </a:solidFill>
                <a:highlight>
                  <a:srgbClr val="FFFF00"/>
                </a:highlight>
                <a:latin typeface="微软雅黑" panose="020b0503020204020204" charset="-122"/>
                <a:ea typeface="微软雅黑"/>
                <a:cs typeface="微软雅黑" panose="020b0503020204020204" charset="-122"/>
              </a:rPr>
              <a:t>中国共产党</a:t>
            </a:r>
            <a:r>
              <a:rPr lang="zh-CN" altLang="en-US" sz="2400" b="1">
                <a:latin typeface="微软雅黑" panose="020b0503020204020204" charset="-122"/>
                <a:ea typeface="微软雅黑"/>
                <a:cs typeface="微软雅黑" panose="020b0503020204020204" charset="-122"/>
              </a:rPr>
              <a:t>应运而生。从此，中国人民谋求民族独立、人民解放和国家富强、人民幸福的斗争就有了</a:t>
            </a:r>
            <a:r>
              <a:rPr lang="zh-CN" altLang="en-US" sz="2400" b="1">
                <a:solidFill>
                  <a:srgbClr val="C00000"/>
                </a:solidFill>
                <a:highlight>
                  <a:srgbClr val="FFFF00"/>
                </a:highlight>
                <a:latin typeface="微软雅黑" panose="020b0503020204020204" charset="-122"/>
                <a:ea typeface="微软雅黑"/>
                <a:cs typeface="微软雅黑" panose="020b0503020204020204" charset="-122"/>
              </a:rPr>
              <a:t>主心骨</a:t>
            </a:r>
            <a:r>
              <a:rPr lang="zh-CN" altLang="en-US" sz="2400" b="1">
                <a:latin typeface="微软雅黑" panose="020b0503020204020204" charset="-122"/>
                <a:ea typeface="微软雅黑"/>
                <a:cs typeface="微软雅黑" panose="020b0503020204020204" charset="-122"/>
              </a:rPr>
              <a:t>。</a:t>
            </a:r>
            <a:endParaRPr lang="zh-CN" altLang="en-US" sz="2400" b="1">
              <a:latin typeface="微软雅黑" panose="020b0503020204020204" charset="-122"/>
              <a:ea typeface="微软雅黑"/>
              <a:cs typeface="微软雅黑" panose="020b0503020204020204" charset="-122"/>
            </a:endParaRPr>
          </a:p>
        </p:txBody>
      </p:sp>
      <p:sp>
        <p:nvSpPr>
          <p:cNvPr id="11" name="文本框 10"/>
          <p:cNvSpPr txBox="1"/>
          <p:nvPr>
            <p:custDataLst>
              <p:tags r:id="rId8"/>
            </p:custDataLst>
          </p:nvPr>
        </p:nvSpPr>
        <p:spPr>
          <a:xfrm>
            <a:off x="10400665" y="-53975"/>
            <a:ext cx="159067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1" lang="zh-CN" altLang="en-US" sz="2800" b="1" i="0" u="none" strike="noStrike" kern="0" cap="none" spc="0" normalizeH="0" baseline="0" noProof="0">
                <a:ln>
                  <a:noFill/>
                </a:ln>
                <a:solidFill>
                  <a:srgbClr val="FF0000"/>
                </a:solidFill>
                <a:effectLst/>
                <a:uLnTx/>
                <a:uFillTx/>
                <a:latin typeface="等线" panose="02010600030101010101" pitchFamily="2" charset="-122"/>
                <a:ea typeface="等线" panose="02010600030101010101" pitchFamily="2" charset="-122"/>
                <a:cs typeface="+mn-cs"/>
              </a:rPr>
              <a:t>课本</a:t>
            </a:r>
            <a:r>
              <a:rPr kumimoji="1" lang="en-US" altLang="zh-CN" sz="2800" b="1" i="0" u="none" strike="noStrike" kern="0" cap="none" spc="0" normalizeH="0" baseline="0" noProof="0">
                <a:ln>
                  <a:noFill/>
                </a:ln>
                <a:solidFill>
                  <a:srgbClr val="FF0000"/>
                </a:solidFill>
                <a:effectLst/>
                <a:uLnTx/>
                <a:uFillTx/>
                <a:latin typeface="等线" panose="02010600030101010101" pitchFamily="2" charset="-122"/>
                <a:ea typeface="等线" panose="02010600030101010101" pitchFamily="2" charset="-122"/>
                <a:cs typeface="+mn-cs"/>
              </a:rPr>
              <a:t>p22</a:t>
            </a:r>
            <a:endParaRPr kumimoji="1" lang="en-US" altLang="zh-CN" sz="2800" b="1" i="0" u="none" strike="noStrike" kern="0" cap="none" spc="0" normalizeH="0" baseline="0" noProof="0">
              <a:ln>
                <a:noFill/>
              </a:ln>
              <a:solidFill>
                <a:srgbClr val="FF0000"/>
              </a:solidFill>
              <a:effectLst/>
              <a:uLnTx/>
              <a:uFillTx/>
              <a:latin typeface="等线" panose="02010600030101010101" pitchFamily="2" charset="-122"/>
              <a:ea typeface="等线" panose="02010600030101010101" pitchFamily="2" charset="-122"/>
              <a:cs typeface="+mn-cs"/>
            </a:endParaRPr>
          </a:p>
        </p:txBody>
      </p:sp>
      <p:graphicFrame>
        <p:nvGraphicFramePr>
          <p:cNvPr id="12" name="表格 11"/>
          <p:cNvGraphicFramePr>
            <a:graphicFrameLocks noGrp="1"/>
          </p:cNvGraphicFramePr>
          <p:nvPr>
            <p:custDataLst>
              <p:tags r:id="rId9"/>
            </p:custDataLst>
          </p:nvPr>
        </p:nvGraphicFramePr>
        <p:xfrm>
          <a:off x="335915" y="3822065"/>
          <a:ext cx="11374755" cy="2936240"/>
        </p:xfrm>
        <a:graphic>
          <a:graphicData uri="http://schemas.openxmlformats.org/drawingml/2006/table">
            <a:tbl>
              <a:tblPr firstRow="1" bandRow="1">
                <a:tableStyleId>{5C22544A-7EE6-4342-B048-85BDC9FD1C3A}</a:tableStyleId>
              </a:tblPr>
              <a:tblGrid>
                <a:gridCol w="1266190"/>
                <a:gridCol w="10108565"/>
              </a:tblGrid>
              <a:tr h="2936240">
                <a:tc>
                  <a:txBody>
                    <a:bodyPr vert="horz" wrap="square"/>
                    <a:lstStyle/>
                    <a:p>
                      <a:pPr algn="ctr">
                        <a:buNone/>
                      </a:pPr>
                      <a:endParaRPr lang="zh-CN" altLang="en-US" sz="2400" b="1">
                        <a:solidFill>
                          <a:schemeClr val="bg1"/>
                        </a:solidFill>
                        <a:latin typeface="微软雅黑" panose="020b0503020204020204" charset="-122"/>
                        <a:ea typeface="微软雅黑"/>
                      </a:endParaRPr>
                    </a:p>
                    <a:p>
                      <a:pPr algn="ctr">
                        <a:buNone/>
                      </a:pPr>
                      <a:endParaRPr lang="zh-CN" altLang="en-US" sz="2400" b="1">
                        <a:solidFill>
                          <a:schemeClr val="bg1"/>
                        </a:solidFill>
                        <a:latin typeface="微软雅黑" panose="020b0503020204020204" charset="-122"/>
                        <a:ea typeface="微软雅黑"/>
                      </a:endParaRPr>
                    </a:p>
                    <a:p>
                      <a:pPr algn="ctr">
                        <a:buNone/>
                      </a:pPr>
                      <a:endParaRPr lang="zh-CN" altLang="en-US" sz="2400" b="1">
                        <a:solidFill>
                          <a:schemeClr val="bg1"/>
                        </a:solidFill>
                        <a:latin typeface="微软雅黑" panose="020b0503020204020204" charset="-122"/>
                        <a:ea typeface="微软雅黑"/>
                      </a:endParaRPr>
                    </a:p>
                    <a:p>
                      <a:pPr algn="ctr">
                        <a:buNone/>
                      </a:pPr>
                      <a:endParaRPr lang="zh-CN" altLang="en-US" sz="2400" b="1">
                        <a:solidFill>
                          <a:schemeClr val="bg1"/>
                        </a:solidFill>
                        <a:latin typeface="微软雅黑" panose="020b0503020204020204" charset="-122"/>
                        <a:ea typeface="微软雅黑"/>
                      </a:endParaRPr>
                    </a:p>
                    <a:p>
                      <a:pPr algn="ctr">
                        <a:buNone/>
                      </a:pPr>
                      <a:r>
                        <a:rPr lang="zh-CN" altLang="en-US" sz="2400" b="1">
                          <a:solidFill>
                            <a:schemeClr val="bg1"/>
                          </a:solidFill>
                          <a:latin typeface="微软雅黑" panose="020b0503020204020204" charset="-122"/>
                          <a:ea typeface="微软雅黑"/>
                        </a:rPr>
                        <a:t>③开端</a:t>
                      </a:r>
                      <a:endParaRPr lang="zh-CN" altLang="en-US" sz="2400" b="1">
                        <a:solidFill>
                          <a:schemeClr val="bg1"/>
                        </a:solidFill>
                        <a:latin typeface="微软雅黑" panose="020b0503020204020204" charset="-122"/>
                        <a:ea typeface="微软雅黑"/>
                      </a:endParaRPr>
                    </a:p>
                    <a:p>
                      <a:pPr algn="ctr">
                        <a:buNone/>
                      </a:pPr>
                      <a:r>
                        <a:rPr lang="zh-CN" altLang="en-US" sz="2400" b="1">
                          <a:solidFill>
                            <a:schemeClr val="bg1"/>
                          </a:solidFill>
                          <a:latin typeface="微软雅黑" panose="020b0503020204020204" charset="-122"/>
                          <a:ea typeface="微软雅黑"/>
                        </a:rPr>
                        <a:t>★</a:t>
                      </a:r>
                      <a:r>
                        <a:rPr lang="zh-CN" altLang="en-US" sz="2400">
                          <a:solidFill>
                            <a:schemeClr val="bg1"/>
                          </a:solidFill>
                          <a:latin typeface="微软雅黑" panose="020b0503020204020204" charset="-122"/>
                          <a:ea typeface="微软雅黑"/>
                          <a:sym typeface="+mn-ea"/>
                        </a:rPr>
                        <a:t>★★</a:t>
                      </a:r>
                      <a:endParaRPr lang="zh-CN" altLang="en-US" sz="2400" b="1">
                        <a:solidFill>
                          <a:schemeClr val="bg1"/>
                        </a:solidFill>
                        <a:latin typeface="微软雅黑" panose="020b0503020204020204" charset="-122"/>
                        <a:ea typeface="微软雅黑"/>
                      </a:endParaRPr>
                    </a:p>
                    <a:p>
                      <a:pPr algn="ctr">
                        <a:buNone/>
                      </a:pPr>
                      <a:endParaRPr lang="zh-CN" altLang="en-US" sz="2400" b="1">
                        <a:solidFill>
                          <a:schemeClr val="bg1"/>
                        </a:solidFill>
                        <a:latin typeface="微软雅黑" panose="020b0503020204020204" charset="-122"/>
                        <a:ea typeface="微软雅黑"/>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5"/>
                    </a:solidFill>
                  </a:tcPr>
                </a:tc>
                <a:tc>
                  <a:txBody>
                    <a:bodyPr vert="horz" wrap="square"/>
                    <a:lstStyle/>
                    <a:p>
                      <a:pPr>
                        <a:buNone/>
                      </a:pPr>
                      <a:endParaRPr lang="zh-CN" altLang="en-US" sz="160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r>
            </a:tbl>
          </a:graphicData>
        </a:graphic>
      </p:graphicFrame>
      <p:sp>
        <p:nvSpPr>
          <p:cNvPr id="13" name="文本框 12"/>
          <p:cNvSpPr txBox="1"/>
          <p:nvPr>
            <p:custDataLst>
              <p:tags r:id="rId10"/>
            </p:custDataLst>
          </p:nvPr>
        </p:nvSpPr>
        <p:spPr>
          <a:xfrm>
            <a:off x="1704340" y="3798570"/>
            <a:ext cx="4009390" cy="6038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spcBef>
                <a:spcPct val="0"/>
              </a:spcBef>
              <a:spcAft>
                <a:spcPct val="0"/>
              </a:spcAft>
            </a:pPr>
            <a:r>
              <a:rPr lang="zh-CN" altLang="en-US" sz="2400" b="1" smtClean="0">
                <a:solidFill>
                  <a:srgbClr val="FF0000"/>
                </a:solidFill>
                <a:latin typeface="微软雅黑" panose="020b0503020204020204" charset="-122"/>
                <a:ea typeface="微软雅黑"/>
                <a:sym typeface="+mn-ea"/>
              </a:rPr>
              <a:t>五四运动</a:t>
            </a:r>
            <a:endParaRPr lang="zh-CN" altLang="en-US" sz="2400" b="1" smtClean="0">
              <a:solidFill>
                <a:srgbClr val="FF0000"/>
              </a:solidFill>
              <a:latin typeface="微软雅黑" panose="020b0503020204020204" charset="-122"/>
              <a:ea typeface="微软雅黑"/>
              <a:sym typeface="+mn-ea"/>
            </a:endParaRPr>
          </a:p>
        </p:txBody>
      </p:sp>
      <p:sp>
        <p:nvSpPr>
          <p:cNvPr id="14" name="文本框 13"/>
          <p:cNvSpPr txBox="1"/>
          <p:nvPr>
            <p:custDataLst>
              <p:tags r:id="rId11"/>
            </p:custDataLst>
          </p:nvPr>
        </p:nvSpPr>
        <p:spPr>
          <a:xfrm>
            <a:off x="1704340" y="4402455"/>
            <a:ext cx="9873615" cy="23069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5"/>
                </a:solidFill>
                <a:latin typeface="微软雅黑" panose="020b0503020204020204" charset="-122"/>
                <a:ea typeface="微软雅黑"/>
              </a:rPr>
              <a:t>①特点：</a:t>
            </a:r>
            <a:endParaRPr lang="zh-CN" altLang="en-US" sz="2400" b="1">
              <a:solidFill>
                <a:schemeClr val="accent5"/>
              </a:solidFill>
              <a:latin typeface="微软雅黑" panose="020b0503020204020204" charset="-122"/>
              <a:ea typeface="微软雅黑"/>
            </a:endParaRPr>
          </a:p>
          <a:p>
            <a:r>
              <a:rPr lang="zh-CN" altLang="en-US" sz="2400" b="1">
                <a:latin typeface="微软雅黑" panose="020b0503020204020204" charset="-122"/>
                <a:ea typeface="微软雅黑"/>
              </a:rPr>
              <a:t>彻底反帝反封建的</a:t>
            </a:r>
            <a:r>
              <a:rPr lang="zh-CN" altLang="en-US" sz="2400" b="1">
                <a:solidFill>
                  <a:srgbClr val="FF0000"/>
                </a:solidFill>
                <a:latin typeface="微软雅黑" panose="020b0503020204020204" charset="-122"/>
                <a:ea typeface="微软雅黑"/>
              </a:rPr>
              <a:t>革命性</a:t>
            </a:r>
            <a:r>
              <a:rPr lang="zh-CN" altLang="en-US" sz="2400" b="1">
                <a:latin typeface="微软雅黑" panose="020b0503020204020204" charset="-122"/>
                <a:ea typeface="微软雅黑"/>
              </a:rPr>
              <a:t>、追求救国强国真理的</a:t>
            </a:r>
            <a:r>
              <a:rPr lang="zh-CN" altLang="en-US" sz="2400" b="1">
                <a:solidFill>
                  <a:srgbClr val="FF0000"/>
                </a:solidFill>
                <a:latin typeface="微软雅黑" panose="020b0503020204020204" charset="-122"/>
                <a:ea typeface="微软雅黑"/>
              </a:rPr>
              <a:t>进步性</a:t>
            </a:r>
            <a:r>
              <a:rPr lang="zh-CN" altLang="en-US" sz="2400" b="1">
                <a:latin typeface="微软雅黑" panose="020b0503020204020204" charset="-122"/>
                <a:ea typeface="微软雅黑"/>
              </a:rPr>
              <a:t>、各族各界群众积极参与的</a:t>
            </a:r>
            <a:r>
              <a:rPr lang="zh-CN" altLang="en-US" sz="2400" b="1">
                <a:solidFill>
                  <a:srgbClr val="FF0000"/>
                </a:solidFill>
                <a:latin typeface="微软雅黑" panose="020b0503020204020204" charset="-122"/>
                <a:ea typeface="微软雅黑"/>
              </a:rPr>
              <a:t>广泛性</a:t>
            </a:r>
            <a:r>
              <a:rPr lang="zh-CN" altLang="en-US" sz="2400" b="1">
                <a:latin typeface="微软雅黑" panose="020b0503020204020204" charset="-122"/>
                <a:ea typeface="微软雅黑"/>
              </a:rPr>
              <a:t>。</a:t>
            </a:r>
            <a:endParaRPr lang="zh-CN" altLang="en-US" sz="2400" b="1">
              <a:latin typeface="微软雅黑" panose="020b0503020204020204" charset="-122"/>
              <a:ea typeface="微软雅黑"/>
            </a:endParaRPr>
          </a:p>
          <a:p>
            <a:r>
              <a:rPr lang="zh-CN" altLang="en-US" sz="2400" b="1">
                <a:solidFill>
                  <a:schemeClr val="accent5"/>
                </a:solidFill>
                <a:latin typeface="微软雅黑" panose="020b0503020204020204" charset="-122"/>
                <a:ea typeface="微软雅黑"/>
              </a:rPr>
              <a:t>②意义：</a:t>
            </a:r>
            <a:endParaRPr lang="zh-CN" altLang="en-US" sz="2400" b="1">
              <a:solidFill>
                <a:schemeClr val="accent5"/>
              </a:solidFill>
              <a:latin typeface="微软雅黑" panose="020b0503020204020204" charset="-122"/>
              <a:ea typeface="微软雅黑"/>
            </a:endParaRPr>
          </a:p>
          <a:p>
            <a:r>
              <a:rPr lang="zh-CN" altLang="en-US" sz="2400" b="1">
                <a:latin typeface="微软雅黑" panose="020b0503020204020204" charset="-122"/>
                <a:ea typeface="微软雅黑"/>
              </a:rPr>
              <a:t>促进了马克思主义同中国工人运动的结合，为中国共产党成立做了思想上干部上的准备，</a:t>
            </a:r>
            <a:r>
              <a:rPr lang="zh-CN" altLang="en-US" sz="2400" b="1">
                <a:solidFill>
                  <a:srgbClr val="FF0000"/>
                </a:solidFill>
                <a:latin typeface="微软雅黑" panose="020b0503020204020204" charset="-122"/>
                <a:ea typeface="微软雅黑"/>
              </a:rPr>
              <a:t>是中国旧民主主义革命走向新民主主义革命的转折点</a:t>
            </a:r>
            <a:r>
              <a:rPr lang="zh-CN" altLang="en-US" sz="2400" b="1">
                <a:latin typeface="微软雅黑" panose="020b0503020204020204" charset="-122"/>
                <a:ea typeface="微软雅黑"/>
              </a:rPr>
              <a:t>。</a:t>
            </a:r>
            <a:endParaRPr lang="zh-CN" altLang="en-US" sz="2400" b="1">
              <a:latin typeface="微软雅黑" panose="020b0503020204020204" charset="-122"/>
              <a:ea typeface="微软雅黑"/>
            </a:endParaRPr>
          </a:p>
        </p:txBody>
      </p:sp>
      <p:sp>
        <p:nvSpPr>
          <p:cNvPr id="15" name="文本框 14"/>
          <p:cNvSpPr txBox="1"/>
          <p:nvPr>
            <p:custDataLst>
              <p:tags r:id="rId12"/>
            </p:custDataLst>
          </p:nvPr>
        </p:nvSpPr>
        <p:spPr>
          <a:xfrm>
            <a:off x="3068320" y="3886835"/>
            <a:ext cx="1590675" cy="521970"/>
          </a:xfrm>
          <a:prstGeom prst="rect">
            <a:avLst/>
          </a:prstGeom>
          <a:noFill/>
        </p:spPr>
        <p:txBody>
          <a:bodyPr wrap="square" rtlCol="0">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1" lang="zh-CN" altLang="en-US" sz="2800" b="1" i="0" u="none" strike="noStrike" kern="0" cap="none" spc="0" normalizeH="0" baseline="0" noProof="0">
                <a:solidFill>
                  <a:schemeClr val="accent1"/>
                </a:solidFill>
                <a:effectLst>
                  <a:outerShdw blurRad="38100" dist="25400" dir="5400000" algn="ctr" rotWithShape="0">
                    <a:srgbClr val="6E747A">
                      <a:alpha val="43000"/>
                    </a:srgbClr>
                  </a:outerShdw>
                </a:effectLst>
                <a:highlight>
                  <a:srgbClr val="FFFF00"/>
                </a:highlight>
                <a:uLnTx/>
                <a:uFillTx/>
                <a:latin typeface="等线" panose="02010600030101010101" pitchFamily="2" charset="-122"/>
                <a:ea typeface="等线" panose="02010600030101010101" pitchFamily="2" charset="-122"/>
                <a:cs typeface="+mn-cs"/>
              </a:rPr>
              <a:t>课本</a:t>
            </a:r>
            <a:r>
              <a:rPr kumimoji="1" lang="en-US" altLang="zh-CN" sz="2800" b="1" i="0" u="none" strike="noStrike" kern="0" cap="none" spc="0" normalizeH="0" baseline="0" noProof="0">
                <a:solidFill>
                  <a:schemeClr val="accent1"/>
                </a:solidFill>
                <a:effectLst>
                  <a:outerShdw blurRad="38100" dist="25400" dir="5400000" algn="ctr" rotWithShape="0">
                    <a:srgbClr val="6E747A">
                      <a:alpha val="43000"/>
                    </a:srgbClr>
                  </a:outerShdw>
                </a:effectLst>
                <a:highlight>
                  <a:srgbClr val="FFFF00"/>
                </a:highlight>
                <a:uLnTx/>
                <a:uFillTx/>
                <a:latin typeface="等线" panose="02010600030101010101" pitchFamily="2" charset="-122"/>
                <a:ea typeface="等线" panose="02010600030101010101" pitchFamily="2" charset="-122"/>
                <a:cs typeface="+mn-cs"/>
              </a:rPr>
              <a:t>p23</a:t>
            </a:r>
            <a:endParaRPr kumimoji="1" lang="en-US" altLang="zh-CN" sz="2800" b="1" i="0" u="none" strike="noStrike" kern="0" cap="none" spc="0" normalizeH="0" baseline="0" noProof="0">
              <a:solidFill>
                <a:schemeClr val="accent1"/>
              </a:solidFill>
              <a:effectLst>
                <a:outerShdw blurRad="38100" dist="25400" dir="5400000" algn="ctr" rotWithShape="0">
                  <a:srgbClr val="6E747A">
                    <a:alpha val="43000"/>
                  </a:srgbClr>
                </a:outerShdw>
              </a:effectLst>
              <a:highlight>
                <a:srgbClr val="FFFF00"/>
              </a:highlight>
              <a:uLnTx/>
              <a:uFillTx/>
              <a:latin typeface="等线" panose="02010600030101010101" pitchFamily="2" charset="-122"/>
              <a:ea typeface="等线" panose="02010600030101010101" pitchFamily="2"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linds(horizontal)">
                                      <p:cBhvr>
                                        <p:cTn id="12" dur="500"/>
                                        <p:tgtEl>
                                          <p:spTgt spid="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blinds(horizontal)">
                                      <p:cBhvr>
                                        <p:cTn id="17" dur="500"/>
                                        <p:tgtEl>
                                          <p:spTgt spid="13"/>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blinds(horizontal)">
                                      <p:cBhvr>
                                        <p:cTn id="2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3" grpId="0"/>
      <p:bldP spid="14"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文本框 6"/>
          <p:cNvSpPr txBox="1"/>
          <p:nvPr>
            <p:custDataLst>
              <p:tags r:id="rId3"/>
            </p:custDataLst>
          </p:nvPr>
        </p:nvSpPr>
        <p:spPr>
          <a:xfrm>
            <a:off x="9818370" y="139700"/>
            <a:ext cx="219138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1" lang="zh-CN" altLang="en-US" sz="2800" b="1" i="0" u="none" strike="noStrike" kern="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rPr>
              <a:t>课本</a:t>
            </a:r>
            <a:r>
              <a:rPr kumimoji="1" lang="en-US" altLang="zh-CN" sz="2800" b="1" i="0" u="none" strike="noStrike" kern="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rPr>
              <a:t>p23-24</a:t>
            </a:r>
            <a:endParaRPr kumimoji="1" lang="zh-CN" altLang="en-US" sz="2800" b="1" i="0" u="none" strike="noStrike" kern="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endParaRPr>
          </a:p>
        </p:txBody>
      </p:sp>
      <p:graphicFrame>
        <p:nvGraphicFramePr>
          <p:cNvPr id="10" name="表格 9"/>
          <p:cNvGraphicFramePr>
            <a:graphicFrameLocks noGrp="1"/>
          </p:cNvGraphicFramePr>
          <p:nvPr>
            <p:custDataLst>
              <p:tags r:id="rId4"/>
            </p:custDataLst>
          </p:nvPr>
        </p:nvGraphicFramePr>
        <p:xfrm>
          <a:off x="504825" y="2073910"/>
          <a:ext cx="11374755" cy="4347210"/>
        </p:xfrm>
        <a:graphic>
          <a:graphicData uri="http://schemas.openxmlformats.org/drawingml/2006/table">
            <a:tbl>
              <a:tblPr firstRow="1" bandRow="1">
                <a:tableStyleId>{5C22544A-7EE6-4342-B048-85BDC9FD1C3A}</a:tableStyleId>
              </a:tblPr>
              <a:tblGrid>
                <a:gridCol w="1266190"/>
                <a:gridCol w="10108565"/>
              </a:tblGrid>
              <a:tr h="1102995">
                <a:tc>
                  <a:txBody>
                    <a:bodyPr vert="horz" wrap="square"/>
                    <a:lstStyle/>
                    <a:p>
                      <a:pPr algn="ctr">
                        <a:buNone/>
                      </a:pPr>
                      <a:r>
                        <a:rPr lang="zh-CN" altLang="en-US" sz="2800" b="1">
                          <a:solidFill>
                            <a:schemeClr val="bg1"/>
                          </a:solidFill>
                          <a:latin typeface="微软雅黑" panose="020b0503020204020204" charset="-122"/>
                          <a:ea typeface="微软雅黑"/>
                        </a:rPr>
                        <a:t>④正确</a:t>
                      </a:r>
                      <a:endParaRPr lang="zh-CN" altLang="en-US" sz="2800" b="1">
                        <a:solidFill>
                          <a:schemeClr val="bg1"/>
                        </a:solidFill>
                        <a:latin typeface="微软雅黑" panose="020b0503020204020204" charset="-122"/>
                        <a:ea typeface="微软雅黑"/>
                      </a:endParaRPr>
                    </a:p>
                    <a:p>
                      <a:pPr algn="ctr">
                        <a:buNone/>
                      </a:pPr>
                      <a:r>
                        <a:rPr lang="zh-CN" altLang="en-US" sz="2800" b="1">
                          <a:solidFill>
                            <a:schemeClr val="bg1"/>
                          </a:solidFill>
                          <a:latin typeface="微软雅黑" panose="020b0503020204020204" charset="-122"/>
                          <a:ea typeface="微软雅黑"/>
                        </a:rPr>
                        <a:t>道路</a:t>
                      </a:r>
                      <a:endParaRPr lang="zh-CN" altLang="en-US" sz="2800" b="1">
                        <a:solidFill>
                          <a:schemeClr val="bg1"/>
                        </a:solidFill>
                        <a:latin typeface="微软雅黑" panose="020b0503020204020204" charset="-122"/>
                        <a:ea typeface="微软雅黑"/>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5"/>
                    </a:solidFill>
                  </a:tcPr>
                </a:tc>
                <a:tc>
                  <a:txBody>
                    <a:bodyPr vert="horz" wrap="square"/>
                    <a:lstStyle/>
                    <a:p>
                      <a:pPr>
                        <a:buNone/>
                      </a:pPr>
                      <a:endParaRPr lang="zh-CN" altLang="en-US"/>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r>
              <a:tr h="946150">
                <a:tc>
                  <a:txBody>
                    <a:bodyPr vert="horz" wrap="square"/>
                    <a:lstStyle/>
                    <a:p>
                      <a:pPr algn="ctr">
                        <a:buNone/>
                      </a:pPr>
                      <a:r>
                        <a:rPr lang="zh-CN" altLang="en-US" sz="2800" b="1">
                          <a:solidFill>
                            <a:schemeClr val="bg1"/>
                          </a:solidFill>
                          <a:latin typeface="微软雅黑" panose="020b0503020204020204" charset="-122"/>
                          <a:ea typeface="微软雅黑"/>
                        </a:rPr>
                        <a:t>⑤四个</a:t>
                      </a:r>
                      <a:endParaRPr lang="zh-CN" altLang="en-US" sz="2800" b="1">
                        <a:solidFill>
                          <a:schemeClr val="bg1"/>
                        </a:solidFill>
                        <a:latin typeface="微软雅黑" panose="020b0503020204020204" charset="-122"/>
                        <a:ea typeface="微软雅黑"/>
                      </a:endParaRPr>
                    </a:p>
                    <a:p>
                      <a:pPr algn="ctr">
                        <a:buNone/>
                      </a:pPr>
                      <a:r>
                        <a:rPr lang="zh-CN" altLang="en-US" sz="2800" b="1">
                          <a:solidFill>
                            <a:schemeClr val="bg1"/>
                          </a:solidFill>
                          <a:latin typeface="微软雅黑" panose="020b0503020204020204" charset="-122"/>
                          <a:ea typeface="微软雅黑"/>
                        </a:rPr>
                        <a:t>阶段</a:t>
                      </a:r>
                      <a:endParaRPr lang="zh-CN" altLang="en-US" sz="2800" b="1">
                        <a:solidFill>
                          <a:schemeClr val="bg1"/>
                        </a:solidFill>
                        <a:latin typeface="微软雅黑" panose="020b0503020204020204" charset="-122"/>
                        <a:ea typeface="微软雅黑"/>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5"/>
                    </a:solidFill>
                  </a:tcPr>
                </a:tc>
                <a:tc>
                  <a:txBody>
                    <a:bodyPr vert="horz" wrap="square"/>
                    <a:lstStyle/>
                    <a:p>
                      <a:pPr>
                        <a:buNone/>
                      </a:pPr>
                      <a:endParaRPr lang="zh-CN" altLang="en-US"/>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r>
              <a:tr h="979805">
                <a:tc>
                  <a:txBody>
                    <a:bodyPr vert="horz" wrap="square"/>
                    <a:lstStyle/>
                    <a:p>
                      <a:pPr algn="ctr">
                        <a:buNone/>
                      </a:pPr>
                      <a:r>
                        <a:rPr lang="zh-CN" altLang="en-US" sz="2800" b="1">
                          <a:solidFill>
                            <a:schemeClr val="bg1"/>
                          </a:solidFill>
                          <a:latin typeface="微软雅黑" panose="020b0503020204020204" charset="-122"/>
                          <a:ea typeface="微软雅黑"/>
                        </a:rPr>
                        <a:t>⑥三大</a:t>
                      </a:r>
                      <a:endParaRPr lang="zh-CN" altLang="en-US" sz="2800" b="1">
                        <a:solidFill>
                          <a:schemeClr val="bg1"/>
                        </a:solidFill>
                        <a:latin typeface="微软雅黑" panose="020b0503020204020204" charset="-122"/>
                        <a:ea typeface="微软雅黑"/>
                      </a:endParaRPr>
                    </a:p>
                    <a:p>
                      <a:pPr algn="ctr">
                        <a:buNone/>
                      </a:pPr>
                      <a:r>
                        <a:rPr lang="zh-CN" altLang="en-US" sz="2800" b="1">
                          <a:solidFill>
                            <a:schemeClr val="bg1"/>
                          </a:solidFill>
                          <a:latin typeface="微软雅黑" panose="020b0503020204020204" charset="-122"/>
                          <a:ea typeface="微软雅黑"/>
                        </a:rPr>
                        <a:t>法宝</a:t>
                      </a:r>
                      <a:endParaRPr lang="zh-CN" altLang="en-US" sz="2800" b="1">
                        <a:solidFill>
                          <a:schemeClr val="bg1"/>
                        </a:solidFill>
                        <a:latin typeface="微软雅黑" panose="020b0503020204020204" charset="-122"/>
                        <a:ea typeface="微软雅黑"/>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5"/>
                    </a:solidFill>
                  </a:tcPr>
                </a:tc>
                <a:tc>
                  <a:txBody>
                    <a:bodyPr vert="horz" wrap="square"/>
                    <a:lstStyle/>
                    <a:p>
                      <a:pPr>
                        <a:buNone/>
                      </a:pPr>
                      <a:endParaRPr lang="zh-CN" altLang="en-US"/>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r>
              <a:tr h="1318260">
                <a:tc>
                  <a:txBody>
                    <a:bodyPr vert="horz" wrap="square"/>
                    <a:lstStyle/>
                    <a:p>
                      <a:pPr algn="ctr">
                        <a:buNone/>
                      </a:pPr>
                      <a:endParaRPr lang="zh-CN" altLang="en-US" sz="2800" b="1">
                        <a:solidFill>
                          <a:schemeClr val="bg1"/>
                        </a:solidFill>
                        <a:latin typeface="微软雅黑" panose="020b0503020204020204" charset="-122"/>
                        <a:ea typeface="微软雅黑"/>
                      </a:endParaRPr>
                    </a:p>
                    <a:p>
                      <a:pPr algn="ctr">
                        <a:buNone/>
                      </a:pPr>
                      <a:r>
                        <a:rPr lang="zh-CN" altLang="en-US" sz="2800" b="1">
                          <a:solidFill>
                            <a:schemeClr val="bg1"/>
                          </a:solidFill>
                          <a:latin typeface="微软雅黑" panose="020b0503020204020204" charset="-122"/>
                          <a:ea typeface="微软雅黑"/>
                        </a:rPr>
                        <a:t>⑦性质</a:t>
                      </a:r>
                      <a:endParaRPr lang="zh-CN" altLang="en-US" sz="2800" b="1">
                        <a:solidFill>
                          <a:schemeClr val="bg1"/>
                        </a:solidFill>
                        <a:latin typeface="微软雅黑" panose="020b0503020204020204" charset="-122"/>
                        <a:ea typeface="微软雅黑"/>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5"/>
                    </a:solidFill>
                  </a:tcPr>
                </a:tc>
                <a:tc>
                  <a:txBody>
                    <a:bodyPr vert="horz" wrap="square"/>
                    <a:lstStyle/>
                    <a:p>
                      <a:pPr>
                        <a:buNone/>
                      </a:pPr>
                      <a:endParaRPr lang="zh-CN" altLang="en-US"/>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r>
            </a:tbl>
          </a:graphicData>
        </a:graphic>
      </p:graphicFrame>
      <p:sp>
        <p:nvSpPr>
          <p:cNvPr id="2" name="文本框 1"/>
          <p:cNvSpPr txBox="1"/>
          <p:nvPr>
            <p:custDataLst>
              <p:tags r:id="rId5"/>
            </p:custDataLst>
          </p:nvPr>
        </p:nvSpPr>
        <p:spPr>
          <a:xfrm>
            <a:off x="392629" y="301510"/>
            <a:ext cx="6820749" cy="583565"/>
          </a:xfrm>
          <a:prstGeom prst="rect">
            <a:avLst/>
          </a:prstGeom>
          <a:solidFill>
            <a:schemeClr val="bg1"/>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a:ln>
                  <a:noFill/>
                </a:ln>
                <a:solidFill>
                  <a:srgbClr val="4372C4"/>
                </a:solidFill>
                <a:effectLst/>
                <a:uLnTx/>
                <a:uFillTx/>
                <a:latin typeface="微软雅黑" panose="020b0503020204020204" charset="-122"/>
                <a:ea typeface="微软雅黑"/>
                <a:cs typeface="微软雅黑" panose="020b0503020204020204" charset="-122"/>
              </a:rPr>
              <a:t>二、胜利的征程——新民主主义革命</a:t>
            </a:r>
            <a:endParaRPr kumimoji="0" lang="zh-CN" altLang="en-US" sz="3200" b="1" i="0" u="none" strike="noStrike" kern="1200" cap="none" spc="0" normalizeH="0" baseline="0" noProof="0">
              <a:ln>
                <a:noFill/>
              </a:ln>
              <a:solidFill>
                <a:srgbClr val="4372C4"/>
              </a:solidFill>
              <a:effectLst/>
              <a:uLnTx/>
              <a:uFillTx/>
              <a:latin typeface="微软雅黑" panose="020b0503020204020204" charset="-122"/>
              <a:ea typeface="微软雅黑"/>
              <a:cs typeface="微软雅黑" panose="020b0503020204020204" charset="-122"/>
            </a:endParaRPr>
          </a:p>
        </p:txBody>
      </p:sp>
      <p:sp>
        <p:nvSpPr>
          <p:cNvPr id="3" name="文本框 2"/>
          <p:cNvSpPr txBox="1"/>
          <p:nvPr>
            <p:custDataLst>
              <p:tags r:id="rId6"/>
            </p:custDataLst>
          </p:nvPr>
        </p:nvSpPr>
        <p:spPr>
          <a:xfrm>
            <a:off x="392430" y="1102995"/>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a:t>
            </a:r>
            <a:r>
              <a:rPr lang="en-US" altLang="zh-CN"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1</a:t>
            </a:r>
            <a:r>
              <a:rPr lang="zh-CN" altLang="en-US"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）新民主主义革命</a:t>
            </a:r>
            <a:endParaRPr lang="zh-CN" altLang="en-US" sz="2800" b="1" noProof="0">
              <a:ln>
                <a:noFill/>
              </a:ln>
              <a:solidFill>
                <a:srgbClr val="4372C4"/>
              </a:solidFill>
              <a:effectLst/>
              <a:uLnTx/>
              <a:uFillTx/>
              <a:latin typeface="微软雅黑" panose="020b0503020204020204" charset="-122"/>
              <a:ea typeface="微软雅黑"/>
              <a:cs typeface="微软雅黑" panose="020b0503020204020204" charset="-122"/>
              <a:sym typeface="+mn-ea"/>
            </a:endParaRPr>
          </a:p>
        </p:txBody>
      </p:sp>
      <p:sp>
        <p:nvSpPr>
          <p:cNvPr id="8" name="文本框 7"/>
          <p:cNvSpPr txBox="1"/>
          <p:nvPr>
            <p:custDataLst>
              <p:tags r:id="rId7"/>
            </p:custDataLst>
          </p:nvPr>
        </p:nvSpPr>
        <p:spPr>
          <a:xfrm>
            <a:off x="1851660" y="2073910"/>
            <a:ext cx="9851390" cy="11169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4000"/>
              </a:lnSpc>
              <a:spcBef>
                <a:spcPct val="0"/>
              </a:spcBef>
              <a:spcAft>
                <a:spcPct val="0"/>
              </a:spcAft>
            </a:pPr>
            <a:r>
              <a:rPr lang="zh-CN" altLang="zh-CN" sz="2800" b="1" smtClean="0">
                <a:solidFill>
                  <a:srgbClr val="FF0000"/>
                </a:solidFill>
                <a:latin typeface="微软雅黑" panose="020b0503020204020204" charset="-122"/>
                <a:ea typeface="微软雅黑"/>
                <a:sym typeface="+mn-ea"/>
              </a:rPr>
              <a:t>农村包围城市、武装夺取政权</a:t>
            </a:r>
            <a:r>
              <a:rPr lang="zh-CN" altLang="zh-CN" sz="2800" b="1" smtClean="0">
                <a:latin typeface="微软雅黑" panose="020b0503020204020204" charset="-122"/>
                <a:ea typeface="微软雅黑"/>
                <a:sym typeface="+mn-ea"/>
              </a:rPr>
              <a:t>，最后夺取全国胜利的新民主主义革命道路。</a:t>
            </a:r>
            <a:endParaRPr lang="zh-CN" altLang="zh-CN" sz="2800" b="1" smtClean="0">
              <a:latin typeface="微软雅黑" panose="020b0503020204020204" charset="-122"/>
              <a:ea typeface="微软雅黑"/>
              <a:sym typeface="+mn-ea"/>
            </a:endParaRPr>
          </a:p>
        </p:txBody>
      </p:sp>
      <p:sp>
        <p:nvSpPr>
          <p:cNvPr id="12" name="文本框 11"/>
          <p:cNvSpPr txBox="1"/>
          <p:nvPr>
            <p:custDataLst>
              <p:tags r:id="rId8"/>
            </p:custDataLst>
          </p:nvPr>
        </p:nvSpPr>
        <p:spPr>
          <a:xfrm>
            <a:off x="1931670" y="3394075"/>
            <a:ext cx="965962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微软雅黑" panose="020b0503020204020204" charset="-122"/>
                <a:ea typeface="微软雅黑"/>
              </a:rPr>
              <a:t>大革命，土地革命，抗日战争，解放战争</a:t>
            </a:r>
            <a:endParaRPr lang="zh-CN" altLang="en-US" sz="2800" b="1">
              <a:latin typeface="微软雅黑" panose="020b0503020204020204" charset="-122"/>
              <a:ea typeface="微软雅黑"/>
            </a:endParaRPr>
          </a:p>
        </p:txBody>
      </p:sp>
      <p:sp>
        <p:nvSpPr>
          <p:cNvPr id="13" name="文本框 12"/>
          <p:cNvSpPr txBox="1"/>
          <p:nvPr>
            <p:custDataLst>
              <p:tags r:id="rId9"/>
            </p:custDataLst>
          </p:nvPr>
        </p:nvSpPr>
        <p:spPr>
          <a:xfrm>
            <a:off x="1931670" y="4344035"/>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FF0000"/>
                </a:solidFill>
                <a:latin typeface="微软雅黑" panose="020b0503020204020204" charset="-122"/>
                <a:ea typeface="微软雅黑"/>
                <a:cs typeface="微软雅黑" panose="020b0503020204020204" charset="-122"/>
              </a:rPr>
              <a:t>“统一战线，武装斗争，党的建设”</a:t>
            </a:r>
            <a:endParaRPr lang="zh-CN" altLang="en-US" sz="2800" b="1">
              <a:solidFill>
                <a:srgbClr val="FF0000"/>
              </a:solidFill>
              <a:latin typeface="微软雅黑" panose="020b0503020204020204" charset="-122"/>
              <a:ea typeface="微软雅黑"/>
              <a:cs typeface="微软雅黑" panose="020b0503020204020204" charset="-122"/>
            </a:endParaRPr>
          </a:p>
        </p:txBody>
      </p:sp>
      <p:sp>
        <p:nvSpPr>
          <p:cNvPr id="14" name="文本框 13"/>
          <p:cNvSpPr txBox="1"/>
          <p:nvPr>
            <p:custDataLst>
              <p:tags r:id="rId10"/>
            </p:custDataLst>
          </p:nvPr>
        </p:nvSpPr>
        <p:spPr>
          <a:xfrm>
            <a:off x="1851660" y="5193030"/>
            <a:ext cx="9851390" cy="11169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4000"/>
              </a:lnSpc>
              <a:spcBef>
                <a:spcPct val="0"/>
              </a:spcBef>
              <a:spcAft>
                <a:spcPct val="0"/>
              </a:spcAft>
            </a:pPr>
            <a:r>
              <a:rPr lang="zh-CN" altLang="en-US" sz="2800" b="1" u="sng" smtClean="0">
                <a:solidFill>
                  <a:srgbClr val="FF0000"/>
                </a:solidFill>
                <a:latin typeface="微软雅黑" panose="020b0503020204020204" charset="-122"/>
                <a:ea typeface="微软雅黑"/>
                <a:cs typeface="+mn-ea"/>
                <a:sym typeface="+mn-ea"/>
              </a:rPr>
              <a:t>无产阶级</a:t>
            </a:r>
            <a:r>
              <a:rPr lang="zh-CN" altLang="zh-CN" sz="2800" b="1" smtClean="0">
                <a:solidFill>
                  <a:srgbClr val="FF0000"/>
                </a:solidFill>
                <a:latin typeface="微软雅黑" panose="020b0503020204020204" charset="-122"/>
                <a:ea typeface="微软雅黑"/>
                <a:cs typeface="+mn-ea"/>
                <a:sym typeface="+mn-ea"/>
              </a:rPr>
              <a:t>领导</a:t>
            </a:r>
            <a:r>
              <a:rPr lang="zh-CN" altLang="zh-CN" sz="2800" b="1">
                <a:solidFill>
                  <a:srgbClr val="FF0000"/>
                </a:solidFill>
                <a:latin typeface="微软雅黑" panose="020b0503020204020204" charset="-122"/>
                <a:ea typeface="微软雅黑"/>
                <a:cs typeface="+mn-ea"/>
                <a:sym typeface="+mn-ea"/>
              </a:rPr>
              <a:t>的，工农联盟为基础的，人民大众的，反对帝国主义、封建主义和官僚资本主义的民主革命。（★★★）</a:t>
            </a:r>
            <a:endParaRPr lang="zh-CN" altLang="zh-CN" sz="2800" b="1">
              <a:solidFill>
                <a:srgbClr val="FF0000"/>
              </a:solidFill>
              <a:latin typeface="微软雅黑" panose="020b0503020204020204" charset="-122"/>
              <a:ea typeface="微软雅黑"/>
              <a:cs typeface="+mn-ea"/>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linds(horizontal)">
                                      <p:cBhvr>
                                        <p:cTn id="12" dur="500"/>
                                        <p:tgtEl>
                                          <p:spTgt spid="1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blinds(horizontal)">
                                      <p:cBhvr>
                                        <p:cTn id="17" dur="500"/>
                                        <p:tgtEl>
                                          <p:spTgt spid="13"/>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blinds(horizontal)">
                                      <p:cBhvr>
                                        <p:cTn id="2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P spid="13" grpId="0"/>
      <p:bldP spid="1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7" name="矩形 16"/>
          <p:cNvSpPr/>
          <p:nvPr>
            <p:custDataLst>
              <p:tags r:id="rId3"/>
            </p:custDataLst>
          </p:nvPr>
        </p:nvSpPr>
        <p:spPr>
          <a:xfrm>
            <a:off x="820360" y="1269319"/>
            <a:ext cx="10531409" cy="45356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矩形 7"/>
          <p:cNvSpPr/>
          <p:nvPr>
            <p:custDataLst>
              <p:tags r:id="rId4"/>
            </p:custDataLst>
          </p:nvPr>
        </p:nvSpPr>
        <p:spPr>
          <a:xfrm>
            <a:off x="0" y="0"/>
            <a:ext cx="1767840" cy="1061085"/>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cs typeface="+mn-ea"/>
              <a:sym typeface="+mn-lt"/>
            </a:endParaRPr>
          </a:p>
        </p:txBody>
      </p:sp>
      <p:sp>
        <p:nvSpPr>
          <p:cNvPr id="9" name="矩形 8"/>
          <p:cNvSpPr/>
          <p:nvPr>
            <p:custDataLst>
              <p:tags r:id="rId5"/>
            </p:custDataLst>
          </p:nvPr>
        </p:nvSpPr>
        <p:spPr>
          <a:xfrm>
            <a:off x="0" y="346710"/>
            <a:ext cx="1706245" cy="5219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800" b="1" kern="100">
                <a:solidFill>
                  <a:schemeClr val="bg1"/>
                </a:solidFill>
                <a:latin typeface="+mn-ea"/>
                <a:cs typeface="Times New Roman" panose="02020603050405020304" pitchFamily="18" charset="0"/>
              </a:rPr>
              <a:t>归纳提升</a:t>
            </a:r>
            <a:endParaRPr lang="zh-CN" altLang="zh-CN" sz="2800" b="1" kern="100">
              <a:solidFill>
                <a:schemeClr val="bg1"/>
              </a:solidFill>
              <a:latin typeface="+mn-ea"/>
              <a:cs typeface="Times New Roman" panose="02020603050405020304" pitchFamily="18" charset="0"/>
            </a:endParaRPr>
          </a:p>
        </p:txBody>
      </p:sp>
      <p:sp>
        <p:nvSpPr>
          <p:cNvPr id="2" name="矩形 1"/>
          <p:cNvSpPr/>
          <p:nvPr>
            <p:custDataLst>
              <p:tags r:id="rId6"/>
            </p:custDataLst>
          </p:nvPr>
        </p:nvSpPr>
        <p:spPr>
          <a:xfrm>
            <a:off x="211455" y="189230"/>
            <a:ext cx="11713210" cy="65544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7930">
              <a:lnSpc>
                <a:spcPct val="150000"/>
              </a:lnSpc>
              <a:spcAft>
                <a:spcPct val="0"/>
              </a:spcAft>
            </a:pPr>
            <a:r>
              <a:rPr lang="zh-CN" altLang="zh-CN" sz="2800" b="1" kern="100">
                <a:solidFill>
                  <a:srgbClr val="C00000"/>
                </a:solidFill>
                <a:latin typeface="微软雅黑" panose="020b0503020204020204" charset="-122"/>
                <a:ea typeface="微软雅黑"/>
                <a:cs typeface="微软雅黑" panose="020b0503020204020204" charset="-122"/>
              </a:rPr>
              <a:t>新民主主义革命取得成功的原因</a:t>
            </a:r>
            <a:endParaRPr lang="zh-CN" altLang="zh-CN" sz="2800" b="1" kern="100">
              <a:solidFill>
                <a:srgbClr val="C00000"/>
              </a:solidFill>
              <a:latin typeface="微软雅黑" panose="020b0503020204020204" charset="-122"/>
              <a:ea typeface="微软雅黑"/>
              <a:cs typeface="微软雅黑" panose="020b0503020204020204" charset="-122"/>
            </a:endParaRPr>
          </a:p>
          <a:p>
            <a:pPr algn="just">
              <a:lnSpc>
                <a:spcPct val="150000"/>
              </a:lnSpc>
              <a:spcAft>
                <a:spcPct val="0"/>
              </a:spcAft>
            </a:pPr>
            <a:r>
              <a:rPr lang="en-US" altLang="zh-CN" sz="2800" b="1" kern="100">
                <a:solidFill>
                  <a:srgbClr val="7030A0"/>
                </a:solidFill>
                <a:latin typeface="微软雅黑" panose="020b0503020204020204" charset="-122"/>
                <a:ea typeface="微软雅黑"/>
                <a:cs typeface="微软雅黑" panose="020b0503020204020204" charset="-122"/>
              </a:rPr>
              <a:t>(1)</a:t>
            </a:r>
            <a:r>
              <a:rPr lang="zh-CN" altLang="zh-CN" sz="2800" b="1" kern="100">
                <a:solidFill>
                  <a:srgbClr val="7030A0"/>
                </a:solidFill>
                <a:latin typeface="微软雅黑" panose="020b0503020204020204" charset="-122"/>
                <a:ea typeface="微软雅黑"/>
                <a:cs typeface="微软雅黑" panose="020b0503020204020204" charset="-122"/>
              </a:rPr>
              <a:t>主心骨：</a:t>
            </a:r>
            <a:r>
              <a:rPr lang="zh-CN" altLang="zh-CN" sz="2800" b="1" kern="100">
                <a:latin typeface="微软雅黑" panose="020b0503020204020204" charset="-122"/>
                <a:ea typeface="微软雅黑"/>
                <a:cs typeface="微软雅黑" panose="020b0503020204020204" charset="-122"/>
              </a:rPr>
              <a:t>中国共产党是中国人民谋求民族独立、人民解放和国家富强、人民幸福的斗争的主心骨。</a:t>
            </a:r>
            <a:endParaRPr lang="zh-CN" altLang="zh-CN" sz="2800" b="1" kern="100">
              <a:latin typeface="微软雅黑" panose="020b0503020204020204" charset="-122"/>
              <a:ea typeface="微软雅黑"/>
              <a:cs typeface="微软雅黑" panose="020b0503020204020204" charset="-122"/>
            </a:endParaRPr>
          </a:p>
          <a:p>
            <a:pPr algn="just">
              <a:lnSpc>
                <a:spcPct val="150000"/>
              </a:lnSpc>
              <a:spcAft>
                <a:spcPct val="0"/>
              </a:spcAft>
            </a:pPr>
            <a:r>
              <a:rPr lang="en-US" altLang="zh-CN" sz="2800" b="1" kern="100">
                <a:solidFill>
                  <a:srgbClr val="7030A0"/>
                </a:solidFill>
                <a:latin typeface="微软雅黑" panose="020b0503020204020204" charset="-122"/>
                <a:ea typeface="微软雅黑"/>
                <a:cs typeface="微软雅黑" panose="020b0503020204020204" charset="-122"/>
              </a:rPr>
              <a:t>(2)思想武器：</a:t>
            </a:r>
            <a:r>
              <a:rPr lang="zh-CN" altLang="zh-CN" sz="2800" b="1" kern="100">
                <a:latin typeface="微软雅黑" panose="020b0503020204020204" charset="-122"/>
                <a:ea typeface="微软雅黑"/>
                <a:cs typeface="微软雅黑" panose="020b0503020204020204" charset="-122"/>
              </a:rPr>
              <a:t>以马克思列宁主义、毛泽东思想作为思想武器。</a:t>
            </a:r>
            <a:endParaRPr lang="zh-CN" altLang="zh-CN" sz="2800" b="1" kern="100">
              <a:latin typeface="微软雅黑" panose="020b0503020204020204" charset="-122"/>
              <a:ea typeface="微软雅黑"/>
              <a:cs typeface="微软雅黑" panose="020b0503020204020204" charset="-122"/>
            </a:endParaRPr>
          </a:p>
          <a:p>
            <a:pPr algn="just">
              <a:lnSpc>
                <a:spcPct val="150000"/>
              </a:lnSpc>
              <a:spcAft>
                <a:spcPct val="0"/>
              </a:spcAft>
            </a:pPr>
            <a:r>
              <a:rPr lang="en-US" altLang="zh-CN" sz="2800" b="1" kern="100">
                <a:solidFill>
                  <a:srgbClr val="7030A0"/>
                </a:solidFill>
                <a:latin typeface="微软雅黑" panose="020b0503020204020204" charset="-122"/>
                <a:ea typeface="微软雅黑"/>
                <a:cs typeface="微软雅黑" panose="020b0503020204020204" charset="-122"/>
              </a:rPr>
              <a:t>(3)正确道路：</a:t>
            </a:r>
            <a:r>
              <a:rPr lang="zh-CN" altLang="zh-CN" sz="2800" b="1" kern="100">
                <a:latin typeface="微软雅黑" panose="020b0503020204020204" charset="-122"/>
                <a:ea typeface="微软雅黑"/>
                <a:cs typeface="微软雅黑" panose="020b0503020204020204" charset="-122"/>
              </a:rPr>
              <a:t>农村包围城市、武装夺取政权、最后夺取全国胜利。</a:t>
            </a:r>
            <a:endParaRPr lang="zh-CN" altLang="zh-CN" sz="2800" b="1" kern="100">
              <a:latin typeface="微软雅黑" panose="020b0503020204020204" charset="-122"/>
              <a:ea typeface="微软雅黑"/>
              <a:cs typeface="微软雅黑" panose="020b0503020204020204" charset="-122"/>
            </a:endParaRPr>
          </a:p>
          <a:p>
            <a:pPr algn="just">
              <a:lnSpc>
                <a:spcPct val="150000"/>
              </a:lnSpc>
              <a:spcAft>
                <a:spcPct val="0"/>
              </a:spcAft>
            </a:pPr>
            <a:r>
              <a:rPr lang="en-US" altLang="zh-CN" sz="2800" b="1" kern="100">
                <a:solidFill>
                  <a:srgbClr val="7030A0"/>
                </a:solidFill>
                <a:latin typeface="微软雅黑" panose="020b0503020204020204" charset="-122"/>
                <a:ea typeface="微软雅黑"/>
                <a:cs typeface="微软雅黑" panose="020b0503020204020204" charset="-122"/>
              </a:rPr>
              <a:t>(4)三大法宝：</a:t>
            </a:r>
            <a:r>
              <a:rPr lang="zh-CN" altLang="zh-CN" sz="2800" b="1" kern="100">
                <a:latin typeface="微软雅黑" panose="020b0503020204020204" charset="-122"/>
                <a:ea typeface="微软雅黑"/>
                <a:cs typeface="微软雅黑" panose="020b0503020204020204" charset="-122"/>
              </a:rPr>
              <a:t>统一战线、武装斗争、党的建设</a:t>
            </a:r>
            <a:r>
              <a:rPr lang="zh-CN" altLang="zh-CN" sz="2800" b="1" kern="100" smtClean="0">
                <a:latin typeface="微软雅黑" panose="020b0503020204020204" charset="-122"/>
                <a:ea typeface="微软雅黑"/>
                <a:cs typeface="微软雅黑" panose="020b0503020204020204" charset="-122"/>
              </a:rPr>
              <a:t>。</a:t>
            </a:r>
            <a:endParaRPr lang="zh-CN" altLang="zh-CN" sz="2800" b="1" kern="100" smtClean="0">
              <a:latin typeface="微软雅黑" panose="020b0503020204020204" charset="-122"/>
              <a:ea typeface="微软雅黑"/>
              <a:cs typeface="微软雅黑" panose="020b0503020204020204" charset="-122"/>
            </a:endParaRPr>
          </a:p>
          <a:p>
            <a:pPr algn="just">
              <a:lnSpc>
                <a:spcPct val="150000"/>
              </a:lnSpc>
              <a:spcAft>
                <a:spcPct val="0"/>
              </a:spcAft>
            </a:pPr>
            <a:r>
              <a:rPr lang="en-US" altLang="zh-CN" sz="2800" b="1" kern="100">
                <a:solidFill>
                  <a:srgbClr val="7030A0"/>
                </a:solidFill>
                <a:latin typeface="微软雅黑" panose="020b0503020204020204" charset="-122"/>
                <a:ea typeface="微软雅黑"/>
                <a:cs typeface="微软雅黑" panose="020b0503020204020204" charset="-122"/>
              </a:rPr>
              <a:t>(5)人民支持：</a:t>
            </a:r>
            <a:r>
              <a:rPr lang="zh-CN" altLang="zh-CN" sz="2800" b="1" kern="100">
                <a:latin typeface="微软雅黑" panose="020b0503020204020204" charset="-122"/>
                <a:ea typeface="微软雅黑"/>
                <a:cs typeface="微软雅黑" panose="020b0503020204020204" charset="-122"/>
              </a:rPr>
              <a:t>中国共产党的建国方案，赢得了包括民族资产阶级在内的最广大人民群众的拥护和支持。</a:t>
            </a:r>
            <a:endParaRPr lang="zh-CN" altLang="zh-CN" sz="2800" b="1" kern="100">
              <a:latin typeface="微软雅黑" panose="020b0503020204020204" charset="-122"/>
              <a:ea typeface="微软雅黑"/>
              <a:cs typeface="微软雅黑" panose="020b0503020204020204" charset="-122"/>
            </a:endParaRPr>
          </a:p>
          <a:p>
            <a:pPr algn="just">
              <a:lnSpc>
                <a:spcPct val="150000"/>
              </a:lnSpc>
              <a:spcAft>
                <a:spcPct val="0"/>
              </a:spcAft>
            </a:pPr>
            <a:r>
              <a:rPr lang="en-US" altLang="zh-CN" sz="2800" b="1" kern="100">
                <a:solidFill>
                  <a:srgbClr val="7030A0"/>
                </a:solidFill>
                <a:latin typeface="微软雅黑" panose="020b0503020204020204" charset="-122"/>
                <a:ea typeface="微软雅黑"/>
                <a:cs typeface="微软雅黑" panose="020b0503020204020204" charset="-122"/>
              </a:rPr>
              <a:t>(6)精神动力：</a:t>
            </a:r>
            <a:r>
              <a:rPr lang="zh-CN" altLang="zh-CN" sz="2800" b="1" kern="100">
                <a:latin typeface="微软雅黑" panose="020b0503020204020204" charset="-122"/>
                <a:ea typeface="微软雅黑"/>
                <a:cs typeface="微软雅黑" panose="020b0503020204020204" charset="-122"/>
              </a:rPr>
              <a:t>弘扬了中华民族精神，增添了中华民族精神新的时代内容，有了强大的精神动力。</a:t>
            </a:r>
            <a:endParaRPr lang="zh-CN" altLang="zh-CN" sz="2800" b="1" kern="100">
              <a:latin typeface="微软雅黑" panose="020b0503020204020204" charset="-122"/>
              <a:ea typeface="微软雅黑"/>
              <a:cs typeface="微软雅黑" panose="020b0503020204020204"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2" name="表格 1"/>
          <p:cNvGraphicFramePr>
            <a:graphicFrameLocks noGrp="1"/>
          </p:cNvGraphicFramePr>
          <p:nvPr>
            <p:custDataLst>
              <p:tags r:id="rId3"/>
            </p:custDataLst>
          </p:nvPr>
        </p:nvGraphicFramePr>
        <p:xfrm>
          <a:off x="347980" y="1654029"/>
          <a:ext cx="11277600" cy="4668520"/>
        </p:xfrm>
        <a:graphic>
          <a:graphicData uri="http://schemas.openxmlformats.org/drawingml/2006/table">
            <a:tbl>
              <a:tblPr firstRow="1" bandRow="1">
                <a:tableStyleId>{5940675A-B579-460E-94D1-54222C63F5DA}</a:tableStyleId>
              </a:tblPr>
              <a:tblGrid>
                <a:gridCol w="2282190"/>
                <a:gridCol w="4197350"/>
                <a:gridCol w="4798060"/>
              </a:tblGrid>
              <a:tr h="612140">
                <a:tc>
                  <a:txBody>
                    <a:bodyPr vert="horz" wrap="square"/>
                    <a:lstStyle/>
                    <a:p>
                      <a:pPr indent="0" algn="ctr" fontAlgn="auto">
                        <a:lnSpc>
                          <a:spcPct val="130000"/>
                        </a:lnSpc>
                        <a:spcBef>
                          <a:spcPct val="0"/>
                        </a:spcBef>
                        <a:spcAft>
                          <a:spcPct val="0"/>
                        </a:spcAft>
                        <a:buNone/>
                      </a:pPr>
                      <a:endParaRPr lang="en-US" altLang="en-US" sz="2000" b="1" spc="130">
                        <a:solidFill>
                          <a:srgbClr val="FF0000"/>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fontAlgn="auto">
                        <a:lnSpc>
                          <a:spcPct val="130000"/>
                        </a:lnSpc>
                        <a:spcBef>
                          <a:spcPct val="0"/>
                        </a:spcBef>
                        <a:spcAft>
                          <a:spcPct val="0"/>
                        </a:spcAft>
                        <a:buNone/>
                      </a:pPr>
                      <a:r>
                        <a:rPr lang="en-US" sz="2000" b="1" spc="130">
                          <a:solidFill>
                            <a:srgbClr val="FF0000"/>
                          </a:solidFill>
                          <a:latin typeface="微软雅黑" panose="020b0503020204020204" charset="-122"/>
                          <a:ea typeface="微软雅黑"/>
                        </a:rPr>
                        <a:t>旧民主主义革命(1840-1919)</a:t>
                      </a:r>
                      <a:endParaRPr lang="en-US" sz="2000" b="1" spc="130">
                        <a:solidFill>
                          <a:srgbClr val="FF0000"/>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c>
                  <a:txBody>
                    <a:bodyPr vert="horz" wrap="square"/>
                    <a:lstStyle/>
                    <a:p>
                      <a:pPr indent="0" algn="ctr" fontAlgn="auto">
                        <a:lnSpc>
                          <a:spcPct val="130000"/>
                        </a:lnSpc>
                        <a:spcBef>
                          <a:spcPct val="0"/>
                        </a:spcBef>
                        <a:spcAft>
                          <a:spcPct val="0"/>
                        </a:spcAft>
                        <a:buNone/>
                      </a:pPr>
                      <a:r>
                        <a:rPr lang="en-US" sz="2000" b="1" spc="130">
                          <a:solidFill>
                            <a:srgbClr val="FF0000"/>
                          </a:solidFill>
                          <a:latin typeface="微软雅黑" panose="020b0503020204020204" charset="-122"/>
                          <a:ea typeface="微软雅黑"/>
                        </a:rPr>
                        <a:t>新民主主义革命(1919-1949)</a:t>
                      </a:r>
                      <a:endParaRPr lang="en-US" sz="2000" b="1" spc="130">
                        <a:solidFill>
                          <a:srgbClr val="FF0000"/>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28575">
                      <a:solidFill>
                        <a:srgbClr val="646464"/>
                      </a:solidFill>
                      <a:prstDash val="solid"/>
                    </a:lnB>
                    <a:lnTlToBr>
                      <a:noFill/>
                    </a:lnTlToBr>
                    <a:lnBlToTr>
                      <a:noFill/>
                    </a:lnBlToTr>
                    <a:solidFill>
                      <a:srgbClr val="FFFFFF"/>
                    </a:solidFill>
                  </a:tcPr>
                </a:tc>
              </a:tr>
              <a:tr h="800100">
                <a:tc>
                  <a:txBody>
                    <a:bodyPr vert="horz" wrap="square"/>
                    <a:lstStyle/>
                    <a:p>
                      <a:pPr indent="0" algn="ctr" fontAlgn="auto">
                        <a:lnSpc>
                          <a:spcPct val="130000"/>
                        </a:lnSpc>
                        <a:spcBef>
                          <a:spcPct val="0"/>
                        </a:spcBef>
                        <a:spcAft>
                          <a:spcPct val="0"/>
                        </a:spcAft>
                        <a:buNone/>
                      </a:pPr>
                      <a:r>
                        <a:rPr lang="en-US" sz="2000" b="1" spc="120">
                          <a:solidFill>
                            <a:srgbClr val="FF0000"/>
                          </a:solidFill>
                          <a:latin typeface="微软雅黑" panose="020b0503020204020204" charset="-122"/>
                          <a:ea typeface="微软雅黑"/>
                        </a:rPr>
                        <a:t>领导阶级不同</a:t>
                      </a:r>
                      <a:endParaRPr lang="en-US" sz="2000" b="1" spc="120">
                        <a:solidFill>
                          <a:srgbClr val="FF0000"/>
                        </a:solidFill>
                        <a:latin typeface="微软雅黑" panose="020b0503020204020204" charset="-122"/>
                        <a:ea typeface="微软雅黑"/>
                      </a:endParaRPr>
                    </a:p>
                    <a:p>
                      <a:pPr indent="0" algn="ctr" fontAlgn="auto">
                        <a:lnSpc>
                          <a:spcPct val="130000"/>
                        </a:lnSpc>
                        <a:spcBef>
                          <a:spcPct val="0"/>
                        </a:spcBef>
                        <a:spcAft>
                          <a:spcPct val="0"/>
                        </a:spcAft>
                        <a:buNone/>
                      </a:pPr>
                      <a:r>
                        <a:rPr lang="en-US" sz="2000" b="1" spc="120">
                          <a:solidFill>
                            <a:srgbClr val="FF0000"/>
                          </a:solidFill>
                          <a:latin typeface="微软雅黑" panose="020b0503020204020204" charset="-122"/>
                          <a:ea typeface="微软雅黑"/>
                        </a:rPr>
                        <a:t>（决定性意义）</a:t>
                      </a:r>
                      <a:endParaRPr lang="en-US" sz="2000" b="1" spc="120">
                        <a:solidFill>
                          <a:srgbClr val="FF0000"/>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fontAlgn="auto">
                        <a:lnSpc>
                          <a:spcPct val="130000"/>
                        </a:lnSpc>
                        <a:spcBef>
                          <a:spcPct val="0"/>
                        </a:spcBef>
                        <a:spcAft>
                          <a:spcPct val="0"/>
                        </a:spcAft>
                        <a:buNone/>
                      </a:pPr>
                      <a:r>
                        <a:rPr lang="en-US" sz="2000" b="1" spc="120">
                          <a:solidFill>
                            <a:srgbClr val="FF0000"/>
                          </a:solidFill>
                          <a:latin typeface="微软雅黑" panose="020b0503020204020204" charset="-122"/>
                          <a:ea typeface="微软雅黑"/>
                        </a:rPr>
                        <a:t>资产阶级</a:t>
                      </a:r>
                      <a:endParaRPr lang="en-US" altLang="en-US" sz="2000" b="1" spc="120">
                        <a:solidFill>
                          <a:srgbClr val="FF0000"/>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c>
                  <a:txBody>
                    <a:bodyPr vert="horz" wrap="square"/>
                    <a:lstStyle/>
                    <a:p>
                      <a:pPr indent="0" algn="l" fontAlgn="auto">
                        <a:lnSpc>
                          <a:spcPct val="130000"/>
                        </a:lnSpc>
                        <a:spcBef>
                          <a:spcPct val="0"/>
                        </a:spcBef>
                        <a:spcAft>
                          <a:spcPct val="0"/>
                        </a:spcAft>
                        <a:buNone/>
                      </a:pPr>
                      <a:r>
                        <a:rPr lang="en-US" sz="2000" b="1" spc="120">
                          <a:solidFill>
                            <a:srgbClr val="FF0000"/>
                          </a:solidFill>
                          <a:latin typeface="微软雅黑" panose="020b0503020204020204" charset="-122"/>
                          <a:ea typeface="微软雅黑"/>
                        </a:rPr>
                        <a:t>无产阶级</a:t>
                      </a:r>
                      <a:endParaRPr lang="en-US" altLang="en-US" sz="2000" b="1" spc="120">
                        <a:solidFill>
                          <a:srgbClr val="FF0000"/>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28575">
                      <a:solidFill>
                        <a:srgbClr val="646464"/>
                      </a:solidFill>
                      <a:prstDash val="solid"/>
                    </a:lnT>
                    <a:lnB w="9525">
                      <a:solidFill>
                        <a:srgbClr val="646464"/>
                      </a:solidFill>
                      <a:prstDash val="sysDash"/>
                    </a:lnB>
                    <a:lnTlToBr>
                      <a:noFill/>
                    </a:lnTlToBr>
                    <a:lnBlToTr>
                      <a:noFill/>
                    </a:lnBlToTr>
                    <a:solidFill>
                      <a:srgbClr val="FFFFFF"/>
                    </a:solidFill>
                  </a:tcPr>
                </a:tc>
              </a:tr>
              <a:tr h="800100">
                <a:tc>
                  <a:txBody>
                    <a:bodyPr vert="horz" wrap="square"/>
                    <a:lstStyle/>
                    <a:p>
                      <a:pPr indent="0" algn="ctr" fontAlgn="auto">
                        <a:lnSpc>
                          <a:spcPct val="130000"/>
                        </a:lnSpc>
                        <a:spcBef>
                          <a:spcPct val="0"/>
                        </a:spcBef>
                        <a:spcAft>
                          <a:spcPct val="0"/>
                        </a:spcAft>
                        <a:buNone/>
                      </a:pPr>
                      <a:r>
                        <a:rPr lang="en-US" sz="2000" b="1" spc="120">
                          <a:solidFill>
                            <a:srgbClr val="646464"/>
                          </a:solidFill>
                          <a:latin typeface="微软雅黑" panose="020b0503020204020204" charset="-122"/>
                          <a:ea typeface="微软雅黑"/>
                        </a:rPr>
                        <a:t>指导思想不同</a:t>
                      </a:r>
                      <a:endParaRPr lang="en-US" altLang="en-US" sz="2000" b="1" spc="120">
                        <a:solidFill>
                          <a:srgbClr val="646464"/>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fontAlgn="auto">
                        <a:lnSpc>
                          <a:spcPct val="130000"/>
                        </a:lnSpc>
                        <a:spcBef>
                          <a:spcPct val="0"/>
                        </a:spcBef>
                        <a:spcAft>
                          <a:spcPct val="0"/>
                        </a:spcAft>
                        <a:buNone/>
                      </a:pPr>
                      <a:r>
                        <a:rPr lang="en-US" sz="2000" b="1" spc="120">
                          <a:solidFill>
                            <a:srgbClr val="404040"/>
                          </a:solidFill>
                          <a:latin typeface="微软雅黑" panose="020b0503020204020204" charset="-122"/>
                          <a:ea typeface="微软雅黑"/>
                        </a:rPr>
                        <a:t>资产阶级的平等、自由思想和民主共和观念</a:t>
                      </a:r>
                      <a:endParaRPr lang="en-US" altLang="en-US" sz="2000" b="1" spc="120">
                        <a:solidFill>
                          <a:srgbClr val="404040"/>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fontAlgn="auto">
                        <a:lnSpc>
                          <a:spcPct val="130000"/>
                        </a:lnSpc>
                        <a:spcBef>
                          <a:spcPct val="0"/>
                        </a:spcBef>
                        <a:spcAft>
                          <a:spcPct val="0"/>
                        </a:spcAft>
                        <a:buNone/>
                      </a:pPr>
                      <a:r>
                        <a:rPr lang="en-US" sz="2000" b="1" spc="120">
                          <a:solidFill>
                            <a:srgbClr val="404040"/>
                          </a:solidFill>
                          <a:latin typeface="微软雅黑" panose="020b0503020204020204" charset="-122"/>
                          <a:ea typeface="微软雅黑"/>
                        </a:rPr>
                        <a:t>马克思列宁主义、毛泽东思想</a:t>
                      </a:r>
                      <a:endParaRPr lang="en-US" altLang="en-US" sz="2000" b="1" spc="120">
                        <a:solidFill>
                          <a:srgbClr val="404040"/>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r>
              <a:tr h="800100">
                <a:tc>
                  <a:txBody>
                    <a:bodyPr vert="horz" wrap="square"/>
                    <a:lstStyle/>
                    <a:p>
                      <a:pPr indent="0" algn="ctr" fontAlgn="auto">
                        <a:lnSpc>
                          <a:spcPct val="130000"/>
                        </a:lnSpc>
                        <a:spcBef>
                          <a:spcPct val="0"/>
                        </a:spcBef>
                        <a:spcAft>
                          <a:spcPct val="0"/>
                        </a:spcAft>
                        <a:buNone/>
                      </a:pPr>
                      <a:r>
                        <a:rPr lang="en-US" sz="2000" b="1" spc="120">
                          <a:solidFill>
                            <a:srgbClr val="646464"/>
                          </a:solidFill>
                          <a:latin typeface="微软雅黑" panose="020b0503020204020204" charset="-122"/>
                          <a:ea typeface="微软雅黑"/>
                        </a:rPr>
                        <a:t>革命前途不同</a:t>
                      </a:r>
                      <a:endParaRPr lang="en-US" altLang="en-US" sz="2000" b="1" spc="120">
                        <a:solidFill>
                          <a:srgbClr val="646464"/>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l" fontAlgn="auto">
                        <a:lnSpc>
                          <a:spcPct val="130000"/>
                        </a:lnSpc>
                        <a:spcBef>
                          <a:spcPct val="0"/>
                        </a:spcBef>
                        <a:spcAft>
                          <a:spcPct val="0"/>
                        </a:spcAft>
                        <a:buNone/>
                      </a:pPr>
                      <a:r>
                        <a:rPr lang="en-US" sz="2000" b="1" spc="120">
                          <a:solidFill>
                            <a:srgbClr val="404040"/>
                          </a:solidFill>
                          <a:latin typeface="微软雅黑" panose="020b0503020204020204" charset="-122"/>
                          <a:ea typeface="微软雅黑"/>
                        </a:rPr>
                        <a:t>建立资产阶级民主共和国</a:t>
                      </a:r>
                      <a:endParaRPr lang="en-US" altLang="en-US" sz="2000" b="1" spc="120">
                        <a:solidFill>
                          <a:srgbClr val="404040"/>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c>
                  <a:txBody>
                    <a:bodyPr vert="horz" wrap="square"/>
                    <a:lstStyle/>
                    <a:p>
                      <a:pPr indent="0" algn="l" fontAlgn="auto">
                        <a:lnSpc>
                          <a:spcPct val="130000"/>
                        </a:lnSpc>
                        <a:spcBef>
                          <a:spcPct val="0"/>
                        </a:spcBef>
                        <a:spcAft>
                          <a:spcPct val="0"/>
                        </a:spcAft>
                        <a:buNone/>
                      </a:pPr>
                      <a:r>
                        <a:rPr lang="en-US" sz="2000" b="1" spc="120" err="1">
                          <a:solidFill>
                            <a:srgbClr val="404040"/>
                          </a:solidFill>
                          <a:latin typeface="微软雅黑" panose="020b0503020204020204" charset="-122"/>
                          <a:ea typeface="微软雅黑"/>
                        </a:rPr>
                        <a:t>在完成民主革命任务后，还要进行社会主义革命，建立社会主义社会</a:t>
                      </a:r>
                      <a:endParaRPr lang="en-US" altLang="en-US" sz="2000" b="1" spc="120">
                        <a:solidFill>
                          <a:srgbClr val="404040"/>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FFFFF"/>
                    </a:solidFill>
                  </a:tcPr>
                </a:tc>
              </a:tr>
              <a:tr h="508000">
                <a:tc>
                  <a:txBody>
                    <a:bodyPr vert="horz" wrap="square"/>
                    <a:lstStyle/>
                    <a:p>
                      <a:pPr indent="0" algn="ctr" fontAlgn="auto">
                        <a:lnSpc>
                          <a:spcPct val="130000"/>
                        </a:lnSpc>
                        <a:spcBef>
                          <a:spcPct val="0"/>
                        </a:spcBef>
                        <a:spcAft>
                          <a:spcPct val="0"/>
                        </a:spcAft>
                        <a:buNone/>
                      </a:pPr>
                      <a:r>
                        <a:rPr lang="en-US" sz="2000" b="1" spc="120">
                          <a:solidFill>
                            <a:srgbClr val="646464"/>
                          </a:solidFill>
                          <a:latin typeface="微软雅黑" panose="020b0503020204020204" charset="-122"/>
                          <a:ea typeface="微软雅黑"/>
                        </a:rPr>
                        <a:t>革命范畴不同</a:t>
                      </a:r>
                      <a:endParaRPr lang="en-US" altLang="en-US" sz="2000" b="1" spc="120">
                        <a:solidFill>
                          <a:srgbClr val="646464"/>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fontAlgn="auto">
                        <a:lnSpc>
                          <a:spcPct val="130000"/>
                        </a:lnSpc>
                        <a:spcBef>
                          <a:spcPct val="0"/>
                        </a:spcBef>
                        <a:spcAft>
                          <a:spcPct val="0"/>
                        </a:spcAft>
                        <a:buNone/>
                      </a:pPr>
                      <a:r>
                        <a:rPr lang="en-US" sz="2000" b="1" spc="120">
                          <a:solidFill>
                            <a:srgbClr val="404040"/>
                          </a:solidFill>
                          <a:latin typeface="微软雅黑" panose="020b0503020204020204" charset="-122"/>
                          <a:ea typeface="微软雅黑"/>
                        </a:rPr>
                        <a:t>世界资产阶级革命的一部分</a:t>
                      </a:r>
                      <a:endParaRPr lang="en-US" altLang="en-US" sz="2000" b="1" spc="120">
                        <a:solidFill>
                          <a:srgbClr val="404040"/>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c>
                  <a:txBody>
                    <a:bodyPr vert="horz" wrap="square"/>
                    <a:lstStyle/>
                    <a:p>
                      <a:pPr indent="0" algn="l" fontAlgn="auto">
                        <a:lnSpc>
                          <a:spcPct val="130000"/>
                        </a:lnSpc>
                        <a:spcBef>
                          <a:spcPct val="0"/>
                        </a:spcBef>
                        <a:spcAft>
                          <a:spcPct val="0"/>
                        </a:spcAft>
                        <a:buNone/>
                      </a:pPr>
                      <a:r>
                        <a:rPr lang="en-US" sz="2000" b="1" spc="120">
                          <a:solidFill>
                            <a:srgbClr val="404040"/>
                          </a:solidFill>
                          <a:latin typeface="微软雅黑" panose="020b0503020204020204" charset="-122"/>
                          <a:ea typeface="微软雅黑"/>
                        </a:rPr>
                        <a:t>世界无产阶级革命的一部分</a:t>
                      </a:r>
                      <a:endParaRPr lang="en-US" altLang="en-US" sz="2000" b="1" spc="120">
                        <a:solidFill>
                          <a:srgbClr val="404040"/>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9525">
                      <a:solidFill>
                        <a:srgbClr val="646464"/>
                      </a:solidFill>
                      <a:prstDash val="sysDash"/>
                    </a:lnB>
                    <a:lnTlToBr>
                      <a:noFill/>
                    </a:lnTlToBr>
                    <a:lnBlToTr>
                      <a:noFill/>
                    </a:lnBlToTr>
                    <a:solidFill>
                      <a:srgbClr val="F2F2F2"/>
                    </a:solidFill>
                  </a:tcPr>
                </a:tc>
              </a:tr>
              <a:tr h="508000">
                <a:tc>
                  <a:txBody>
                    <a:bodyPr vert="horz" wrap="square"/>
                    <a:lstStyle/>
                    <a:p>
                      <a:pPr indent="0" algn="ctr" fontAlgn="auto">
                        <a:lnSpc>
                          <a:spcPct val="130000"/>
                        </a:lnSpc>
                        <a:spcBef>
                          <a:spcPct val="0"/>
                        </a:spcBef>
                        <a:spcAft>
                          <a:spcPct val="0"/>
                        </a:spcAft>
                        <a:buNone/>
                      </a:pPr>
                      <a:r>
                        <a:rPr lang="en-US" sz="2000" b="1" spc="120" err="1">
                          <a:solidFill>
                            <a:srgbClr val="646464"/>
                          </a:solidFill>
                          <a:latin typeface="微软雅黑" panose="020b0503020204020204" charset="-122"/>
                          <a:ea typeface="微软雅黑"/>
                        </a:rPr>
                        <a:t>相同点</a:t>
                      </a:r>
                      <a:endParaRPr lang="en-US" altLang="en-US" sz="2000" b="1" spc="120">
                        <a:solidFill>
                          <a:srgbClr val="646464"/>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gridSpan="2">
                  <a:txBody>
                    <a:bodyPr vert="horz" wrap="square"/>
                    <a:lstStyle/>
                    <a:p>
                      <a:pPr indent="0" algn="l" fontAlgn="auto">
                        <a:lnSpc>
                          <a:spcPct val="130000"/>
                        </a:lnSpc>
                        <a:spcBef>
                          <a:spcPct val="0"/>
                        </a:spcBef>
                        <a:spcAft>
                          <a:spcPct val="0"/>
                        </a:spcAft>
                        <a:buNone/>
                      </a:pPr>
                      <a:r>
                        <a:rPr lang="en-US" sz="2000" b="1" spc="120" err="1">
                          <a:solidFill>
                            <a:srgbClr val="404040"/>
                          </a:solidFill>
                          <a:latin typeface="微软雅黑" panose="020b0503020204020204" charset="-122"/>
                          <a:ea typeface="微软雅黑"/>
                        </a:rPr>
                        <a:t>革命任务都是反帝反封建，</a:t>
                      </a:r>
                      <a:r>
                        <a:rPr lang="en-US" sz="2000" b="1" spc="120" err="1">
                          <a:solidFill>
                            <a:srgbClr val="FF0000"/>
                          </a:solidFill>
                          <a:latin typeface="微软雅黑" panose="020b0503020204020204" charset="-122"/>
                          <a:ea typeface="微软雅黑"/>
                        </a:rPr>
                        <a:t>革命性质都是资产阶级民主革命</a:t>
                      </a:r>
                      <a:endParaRPr lang="en-US" altLang="en-US" sz="2000" b="1" spc="120">
                        <a:solidFill>
                          <a:srgbClr val="FF0000"/>
                        </a:solidFill>
                        <a:latin typeface="微软雅黑" panose="020b0503020204020204" charset="-122"/>
                        <a:ea typeface="微软雅黑"/>
                      </a:endParaRPr>
                    </a:p>
                  </a:txBody>
                  <a:tcPr marL="177800" marR="177800" marT="107950" marB="107950" anchor="ctr">
                    <a:lnL w="9525">
                      <a:solidFill>
                        <a:srgbClr val="646464"/>
                      </a:solidFill>
                      <a:prstDash val="sysDash"/>
                    </a:lnL>
                    <a:lnR w="9525">
                      <a:solidFill>
                        <a:srgbClr val="646464"/>
                      </a:solidFill>
                      <a:prstDash val="sysDash"/>
                    </a:lnR>
                    <a:lnT w="9525">
                      <a:solidFill>
                        <a:srgbClr val="646464"/>
                      </a:solidFill>
                      <a:prstDash val="sysDash"/>
                    </a:lnT>
                    <a:lnB w="28575">
                      <a:solidFill>
                        <a:srgbClr val="646464"/>
                      </a:solidFill>
                      <a:prstDash val="solid"/>
                    </a:lnB>
                    <a:lnTlToBr>
                      <a:noFill/>
                    </a:lnTlToBr>
                    <a:lnBlToTr>
                      <a:noFill/>
                    </a:lnBlToTr>
                    <a:solidFill>
                      <a:srgbClr val="FFFFFF"/>
                    </a:solidFill>
                  </a:tcPr>
                </a:tc>
                <a:tc hMerge="1">
                  <a:txBody>
                    <a:bodyPr vert="horz" wrap="square"/>
                    <a:lstStyle/>
                    <a:p/>
                  </a:txBody>
                  <a:tcPr>
                    <a:lnR w="9525">
                      <a:solidFill>
                        <a:srgbClr val="646464"/>
                      </a:solidFill>
                      <a:prstDash val="sysDash"/>
                    </a:lnR>
                    <a:lnT w="9525">
                      <a:solidFill>
                        <a:srgbClr val="646464"/>
                      </a:solidFill>
                      <a:prstDash val="sysDash"/>
                    </a:lnT>
                    <a:lnB w="28575">
                      <a:solidFill>
                        <a:srgbClr val="646464"/>
                      </a:solidFill>
                      <a:prstDash val="solid"/>
                    </a:lnB>
                  </a:tcPr>
                </a:tc>
              </a:tr>
            </a:tbl>
          </a:graphicData>
        </a:graphic>
      </p:graphicFrame>
      <p:sp>
        <p:nvSpPr>
          <p:cNvPr id="3" name="Freeform 76"/>
          <p:cNvSpPr/>
          <p:nvPr>
            <p:custDataLst>
              <p:tags r:id="rId4"/>
            </p:custDataLst>
          </p:nvPr>
        </p:nvSpPr>
        <p:spPr>
          <a:xfrm rot="20280238">
            <a:off x="162266" y="138137"/>
            <a:ext cx="507490" cy="518081"/>
          </a:xfrm>
          <a:custGeom>
            <a:rect l="l" t="t" r="r" b="b"/>
            <a:pathLst>
              <a:path w="210307" h="214701">
                <a:moveTo>
                  <a:pt x="189053" y="194356"/>
                </a:moveTo>
                <a:cubicBezTo>
                  <a:pt x="189967" y="194204"/>
                  <a:pt x="190767" y="194394"/>
                  <a:pt x="191453" y="194928"/>
                </a:cubicBezTo>
                <a:cubicBezTo>
                  <a:pt x="192139" y="195461"/>
                  <a:pt x="192558" y="196185"/>
                  <a:pt x="192710" y="197099"/>
                </a:cubicBezTo>
                <a:cubicBezTo>
                  <a:pt x="192863" y="198014"/>
                  <a:pt x="192672" y="198814"/>
                  <a:pt x="192139" y="199500"/>
                </a:cubicBezTo>
                <a:cubicBezTo>
                  <a:pt x="191605" y="200185"/>
                  <a:pt x="190881" y="200604"/>
                  <a:pt x="189967" y="200757"/>
                </a:cubicBezTo>
                <a:cubicBezTo>
                  <a:pt x="179147" y="202281"/>
                  <a:pt x="167107" y="203386"/>
                  <a:pt x="153848" y="204072"/>
                </a:cubicBezTo>
                <a:cubicBezTo>
                  <a:pt x="140589" y="204757"/>
                  <a:pt x="129274" y="205100"/>
                  <a:pt x="119901" y="205100"/>
                </a:cubicBezTo>
                <a:cubicBezTo>
                  <a:pt x="110529" y="205100"/>
                  <a:pt x="97956" y="204986"/>
                  <a:pt x="82182" y="204757"/>
                </a:cubicBezTo>
                <a:cubicBezTo>
                  <a:pt x="66409" y="204529"/>
                  <a:pt x="55017" y="204414"/>
                  <a:pt x="48006" y="204414"/>
                </a:cubicBezTo>
                <a:cubicBezTo>
                  <a:pt x="45873" y="204414"/>
                  <a:pt x="44806" y="203348"/>
                  <a:pt x="44806" y="201214"/>
                </a:cubicBezTo>
                <a:cubicBezTo>
                  <a:pt x="44806" y="199080"/>
                  <a:pt x="45873" y="198014"/>
                  <a:pt x="48006" y="198014"/>
                </a:cubicBezTo>
                <a:cubicBezTo>
                  <a:pt x="55169" y="198014"/>
                  <a:pt x="66599" y="198128"/>
                  <a:pt x="82296" y="198357"/>
                </a:cubicBezTo>
                <a:cubicBezTo>
                  <a:pt x="97994" y="198585"/>
                  <a:pt x="110490" y="198699"/>
                  <a:pt x="119787" y="198699"/>
                </a:cubicBezTo>
                <a:cubicBezTo>
                  <a:pt x="129083" y="198699"/>
                  <a:pt x="140285" y="198357"/>
                  <a:pt x="153391" y="197671"/>
                </a:cubicBezTo>
                <a:cubicBezTo>
                  <a:pt x="166497" y="196985"/>
                  <a:pt x="178385" y="195880"/>
                  <a:pt x="189053" y="194356"/>
                </a:cubicBezTo>
                <a:close/>
                <a:moveTo>
                  <a:pt x="114072" y="161895"/>
                </a:moveTo>
                <a:lnTo>
                  <a:pt x="113386" y="162123"/>
                </a:lnTo>
                <a:lnTo>
                  <a:pt x="114529" y="162352"/>
                </a:lnTo>
                <a:close/>
                <a:moveTo>
                  <a:pt x="141047" y="141092"/>
                </a:moveTo>
                <a:lnTo>
                  <a:pt x="141047" y="141321"/>
                </a:lnTo>
                <a:lnTo>
                  <a:pt x="141047" y="141549"/>
                </a:lnTo>
                <a:lnTo>
                  <a:pt x="141961" y="141092"/>
                </a:lnTo>
                <a:close/>
                <a:moveTo>
                  <a:pt x="66980" y="136520"/>
                </a:moveTo>
                <a:cubicBezTo>
                  <a:pt x="66066" y="139111"/>
                  <a:pt x="65075" y="141473"/>
                  <a:pt x="64008" y="143607"/>
                </a:cubicBezTo>
                <a:cubicBezTo>
                  <a:pt x="60656" y="151074"/>
                  <a:pt x="57684" y="156180"/>
                  <a:pt x="55093" y="158923"/>
                </a:cubicBezTo>
                <a:cubicBezTo>
                  <a:pt x="55245" y="159380"/>
                  <a:pt x="55322" y="159837"/>
                  <a:pt x="55322" y="160295"/>
                </a:cubicBezTo>
                <a:cubicBezTo>
                  <a:pt x="67666" y="160142"/>
                  <a:pt x="76886" y="160218"/>
                  <a:pt x="82982" y="160523"/>
                </a:cubicBezTo>
                <a:cubicBezTo>
                  <a:pt x="87097" y="160676"/>
                  <a:pt x="92583" y="160980"/>
                  <a:pt x="99441" y="161438"/>
                </a:cubicBezTo>
                <a:lnTo>
                  <a:pt x="99441" y="161209"/>
                </a:lnTo>
                <a:cubicBezTo>
                  <a:pt x="103251" y="156637"/>
                  <a:pt x="107366" y="148712"/>
                  <a:pt x="111786" y="137435"/>
                </a:cubicBezTo>
                <a:lnTo>
                  <a:pt x="111100" y="137435"/>
                </a:lnTo>
                <a:cubicBezTo>
                  <a:pt x="88240" y="136825"/>
                  <a:pt x="75362" y="136520"/>
                  <a:pt x="72467" y="136520"/>
                </a:cubicBezTo>
                <a:close/>
                <a:moveTo>
                  <a:pt x="28118" y="133777"/>
                </a:moveTo>
                <a:cubicBezTo>
                  <a:pt x="24308" y="141397"/>
                  <a:pt x="19660" y="149779"/>
                  <a:pt x="14174" y="158923"/>
                </a:cubicBezTo>
                <a:cubicBezTo>
                  <a:pt x="22556" y="160142"/>
                  <a:pt x="33528" y="160676"/>
                  <a:pt x="47092" y="160523"/>
                </a:cubicBezTo>
                <a:lnTo>
                  <a:pt x="47321" y="160523"/>
                </a:lnTo>
                <a:lnTo>
                  <a:pt x="49835" y="157780"/>
                </a:lnTo>
                <a:cubicBezTo>
                  <a:pt x="49378" y="156561"/>
                  <a:pt x="49607" y="155570"/>
                  <a:pt x="50521" y="154808"/>
                </a:cubicBezTo>
                <a:cubicBezTo>
                  <a:pt x="52502" y="152522"/>
                  <a:pt x="55093" y="147874"/>
                  <a:pt x="58293" y="140864"/>
                </a:cubicBezTo>
                <a:lnTo>
                  <a:pt x="60122" y="136749"/>
                </a:lnTo>
                <a:cubicBezTo>
                  <a:pt x="55855" y="136901"/>
                  <a:pt x="52350" y="136977"/>
                  <a:pt x="49607" y="136977"/>
                </a:cubicBezTo>
                <a:cubicBezTo>
                  <a:pt x="40615" y="136825"/>
                  <a:pt x="33452" y="135758"/>
                  <a:pt x="28118" y="133777"/>
                </a:cubicBezTo>
                <a:close/>
                <a:moveTo>
                  <a:pt x="69723" y="129662"/>
                </a:moveTo>
                <a:lnTo>
                  <a:pt x="69495" y="130119"/>
                </a:lnTo>
                <a:lnTo>
                  <a:pt x="69952" y="130119"/>
                </a:lnTo>
                <a:cubicBezTo>
                  <a:pt x="69952" y="129967"/>
                  <a:pt x="69876" y="129815"/>
                  <a:pt x="69723" y="129662"/>
                </a:cubicBezTo>
                <a:close/>
                <a:moveTo>
                  <a:pt x="75667" y="112289"/>
                </a:moveTo>
                <a:lnTo>
                  <a:pt x="75438" y="113432"/>
                </a:lnTo>
                <a:lnTo>
                  <a:pt x="76353" y="112746"/>
                </a:lnTo>
                <a:cubicBezTo>
                  <a:pt x="76048" y="112593"/>
                  <a:pt x="75819" y="112441"/>
                  <a:pt x="75667" y="112289"/>
                </a:cubicBezTo>
                <a:close/>
                <a:moveTo>
                  <a:pt x="39320" y="106802"/>
                </a:moveTo>
                <a:cubicBezTo>
                  <a:pt x="37034" y="113660"/>
                  <a:pt x="34214" y="120747"/>
                  <a:pt x="30861" y="128062"/>
                </a:cubicBezTo>
                <a:cubicBezTo>
                  <a:pt x="35433" y="129586"/>
                  <a:pt x="41682" y="130424"/>
                  <a:pt x="49607" y="130577"/>
                </a:cubicBezTo>
                <a:cubicBezTo>
                  <a:pt x="52655" y="130577"/>
                  <a:pt x="56998" y="130500"/>
                  <a:pt x="62637" y="130348"/>
                </a:cubicBezTo>
                <a:lnTo>
                  <a:pt x="64237" y="126005"/>
                </a:lnTo>
                <a:cubicBezTo>
                  <a:pt x="64085" y="125090"/>
                  <a:pt x="64313" y="124252"/>
                  <a:pt x="64923" y="123490"/>
                </a:cubicBezTo>
                <a:lnTo>
                  <a:pt x="65380" y="123033"/>
                </a:lnTo>
                <a:lnTo>
                  <a:pt x="67209" y="118004"/>
                </a:lnTo>
                <a:lnTo>
                  <a:pt x="70409" y="108174"/>
                </a:lnTo>
                <a:cubicBezTo>
                  <a:pt x="68428" y="108174"/>
                  <a:pt x="66142" y="108098"/>
                  <a:pt x="63551" y="107945"/>
                </a:cubicBezTo>
                <a:cubicBezTo>
                  <a:pt x="60960" y="107793"/>
                  <a:pt x="58446" y="107793"/>
                  <a:pt x="56007" y="107945"/>
                </a:cubicBezTo>
                <a:cubicBezTo>
                  <a:pt x="53569" y="108098"/>
                  <a:pt x="50750" y="108098"/>
                  <a:pt x="47549" y="107945"/>
                </a:cubicBezTo>
                <a:cubicBezTo>
                  <a:pt x="44349" y="107793"/>
                  <a:pt x="41606" y="107412"/>
                  <a:pt x="39320" y="106802"/>
                </a:cubicBezTo>
                <a:close/>
                <a:moveTo>
                  <a:pt x="176937" y="105888"/>
                </a:moveTo>
                <a:cubicBezTo>
                  <a:pt x="167031" y="105888"/>
                  <a:pt x="150800" y="106345"/>
                  <a:pt x="128245" y="107259"/>
                </a:cubicBezTo>
                <a:cubicBezTo>
                  <a:pt x="126569" y="113355"/>
                  <a:pt x="124816" y="119147"/>
                  <a:pt x="122987" y="124633"/>
                </a:cubicBezTo>
                <a:lnTo>
                  <a:pt x="120701" y="131262"/>
                </a:lnTo>
                <a:cubicBezTo>
                  <a:pt x="131826" y="131415"/>
                  <a:pt x="141504" y="131186"/>
                  <a:pt x="149733" y="130577"/>
                </a:cubicBezTo>
                <a:cubicBezTo>
                  <a:pt x="150953" y="130424"/>
                  <a:pt x="153924" y="130119"/>
                  <a:pt x="158649" y="129662"/>
                </a:cubicBezTo>
                <a:cubicBezTo>
                  <a:pt x="162459" y="129205"/>
                  <a:pt x="165583" y="128976"/>
                  <a:pt x="168021" y="128976"/>
                </a:cubicBezTo>
                <a:lnTo>
                  <a:pt x="168707" y="128976"/>
                </a:lnTo>
                <a:cubicBezTo>
                  <a:pt x="172060" y="121052"/>
                  <a:pt x="174879" y="113355"/>
                  <a:pt x="177165" y="105888"/>
                </a:cubicBezTo>
                <a:close/>
                <a:moveTo>
                  <a:pt x="42977" y="94458"/>
                </a:moveTo>
                <a:lnTo>
                  <a:pt x="42520" y="95829"/>
                </a:lnTo>
                <a:lnTo>
                  <a:pt x="42977" y="95601"/>
                </a:lnTo>
                <a:close/>
                <a:moveTo>
                  <a:pt x="82296" y="80970"/>
                </a:moveTo>
                <a:cubicBezTo>
                  <a:pt x="82449" y="84476"/>
                  <a:pt x="81763" y="89505"/>
                  <a:pt x="80239" y="96058"/>
                </a:cubicBezTo>
                <a:cubicBezTo>
                  <a:pt x="79782" y="97887"/>
                  <a:pt x="79248" y="99868"/>
                  <a:pt x="78639" y="102002"/>
                </a:cubicBezTo>
                <a:cubicBezTo>
                  <a:pt x="89459" y="102154"/>
                  <a:pt x="103328" y="101925"/>
                  <a:pt x="120244" y="101316"/>
                </a:cubicBezTo>
                <a:lnTo>
                  <a:pt x="123216" y="101087"/>
                </a:lnTo>
                <a:cubicBezTo>
                  <a:pt x="125197" y="93772"/>
                  <a:pt x="126721" y="87295"/>
                  <a:pt x="127788" y="81656"/>
                </a:cubicBezTo>
                <a:cubicBezTo>
                  <a:pt x="112243" y="81809"/>
                  <a:pt x="97079" y="81580"/>
                  <a:pt x="82296" y="80970"/>
                </a:cubicBezTo>
                <a:close/>
                <a:moveTo>
                  <a:pt x="45720" y="80056"/>
                </a:moveTo>
                <a:lnTo>
                  <a:pt x="45492" y="80742"/>
                </a:lnTo>
                <a:cubicBezTo>
                  <a:pt x="45644" y="80589"/>
                  <a:pt x="45873" y="80437"/>
                  <a:pt x="46178" y="80285"/>
                </a:cubicBezTo>
                <a:close/>
                <a:moveTo>
                  <a:pt x="183338" y="78913"/>
                </a:moveTo>
                <a:cubicBezTo>
                  <a:pt x="182728" y="79523"/>
                  <a:pt x="182042" y="79827"/>
                  <a:pt x="181280" y="79827"/>
                </a:cubicBezTo>
                <a:cubicBezTo>
                  <a:pt x="165278" y="80894"/>
                  <a:pt x="149581" y="81504"/>
                  <a:pt x="134189" y="81656"/>
                </a:cubicBezTo>
                <a:cubicBezTo>
                  <a:pt x="133274" y="87143"/>
                  <a:pt x="131826" y="93543"/>
                  <a:pt x="129845" y="100859"/>
                </a:cubicBezTo>
                <a:cubicBezTo>
                  <a:pt x="151181" y="99944"/>
                  <a:pt x="166878" y="99487"/>
                  <a:pt x="176937" y="99487"/>
                </a:cubicBezTo>
                <a:cubicBezTo>
                  <a:pt x="177699" y="99487"/>
                  <a:pt x="178308" y="99716"/>
                  <a:pt x="178766" y="100173"/>
                </a:cubicBezTo>
                <a:cubicBezTo>
                  <a:pt x="180747" y="93010"/>
                  <a:pt x="182271" y="85923"/>
                  <a:pt x="183338" y="78913"/>
                </a:cubicBezTo>
                <a:close/>
                <a:moveTo>
                  <a:pt x="156363" y="46680"/>
                </a:moveTo>
                <a:lnTo>
                  <a:pt x="156363" y="48966"/>
                </a:lnTo>
                <a:cubicBezTo>
                  <a:pt x="156210" y="51100"/>
                  <a:pt x="155982" y="52548"/>
                  <a:pt x="155677" y="53310"/>
                </a:cubicBezTo>
                <a:cubicBezTo>
                  <a:pt x="154458" y="55596"/>
                  <a:pt x="152324" y="57196"/>
                  <a:pt x="149276" y="58110"/>
                </a:cubicBezTo>
                <a:cubicBezTo>
                  <a:pt x="147905" y="58568"/>
                  <a:pt x="145923" y="58872"/>
                  <a:pt x="143333" y="59025"/>
                </a:cubicBezTo>
                <a:cubicBezTo>
                  <a:pt x="139370" y="59330"/>
                  <a:pt x="136246" y="58339"/>
                  <a:pt x="133960" y="56053"/>
                </a:cubicBezTo>
                <a:cubicBezTo>
                  <a:pt x="132436" y="54377"/>
                  <a:pt x="131369" y="52167"/>
                  <a:pt x="130760" y="49424"/>
                </a:cubicBezTo>
                <a:cubicBezTo>
                  <a:pt x="128321" y="53234"/>
                  <a:pt x="127635" y="56129"/>
                  <a:pt x="128702" y="58110"/>
                </a:cubicBezTo>
                <a:cubicBezTo>
                  <a:pt x="130074" y="61006"/>
                  <a:pt x="133731" y="62454"/>
                  <a:pt x="139675" y="62454"/>
                </a:cubicBezTo>
                <a:cubicBezTo>
                  <a:pt x="146076" y="62454"/>
                  <a:pt x="151181" y="60930"/>
                  <a:pt x="154991" y="57882"/>
                </a:cubicBezTo>
                <a:cubicBezTo>
                  <a:pt x="156668" y="56510"/>
                  <a:pt x="157734" y="54986"/>
                  <a:pt x="158192" y="53310"/>
                </a:cubicBezTo>
                <a:cubicBezTo>
                  <a:pt x="158496" y="51633"/>
                  <a:pt x="158039" y="49652"/>
                  <a:pt x="156820" y="47366"/>
                </a:cubicBezTo>
                <a:cubicBezTo>
                  <a:pt x="156668" y="47061"/>
                  <a:pt x="156515" y="46833"/>
                  <a:pt x="156363" y="46680"/>
                </a:cubicBezTo>
                <a:close/>
                <a:moveTo>
                  <a:pt x="92812" y="45537"/>
                </a:moveTo>
                <a:lnTo>
                  <a:pt x="92355" y="47366"/>
                </a:lnTo>
                <a:cubicBezTo>
                  <a:pt x="91898" y="49805"/>
                  <a:pt x="91212" y="51633"/>
                  <a:pt x="90297" y="52853"/>
                </a:cubicBezTo>
                <a:cubicBezTo>
                  <a:pt x="88773" y="54681"/>
                  <a:pt x="86564" y="55824"/>
                  <a:pt x="83668" y="56282"/>
                </a:cubicBezTo>
                <a:cubicBezTo>
                  <a:pt x="82144" y="56434"/>
                  <a:pt x="80163" y="56510"/>
                  <a:pt x="77724" y="56510"/>
                </a:cubicBezTo>
                <a:cubicBezTo>
                  <a:pt x="73000" y="56358"/>
                  <a:pt x="69876" y="53615"/>
                  <a:pt x="68352" y="48281"/>
                </a:cubicBezTo>
                <a:lnTo>
                  <a:pt x="67895" y="50109"/>
                </a:lnTo>
                <a:cubicBezTo>
                  <a:pt x="67437" y="52091"/>
                  <a:pt x="67895" y="53691"/>
                  <a:pt x="69266" y="54910"/>
                </a:cubicBezTo>
                <a:cubicBezTo>
                  <a:pt x="72314" y="57806"/>
                  <a:pt x="75705" y="59634"/>
                  <a:pt x="79439" y="60396"/>
                </a:cubicBezTo>
                <a:cubicBezTo>
                  <a:pt x="83173" y="61158"/>
                  <a:pt x="86526" y="61044"/>
                  <a:pt x="89497" y="60054"/>
                </a:cubicBezTo>
                <a:cubicBezTo>
                  <a:pt x="92469" y="59063"/>
                  <a:pt x="95022" y="57577"/>
                  <a:pt x="97155" y="55596"/>
                </a:cubicBezTo>
                <a:cubicBezTo>
                  <a:pt x="100051" y="52853"/>
                  <a:pt x="101194" y="50567"/>
                  <a:pt x="100584" y="48738"/>
                </a:cubicBezTo>
                <a:cubicBezTo>
                  <a:pt x="99975" y="46909"/>
                  <a:pt x="97384" y="45842"/>
                  <a:pt x="92812" y="45537"/>
                </a:cubicBezTo>
                <a:close/>
                <a:moveTo>
                  <a:pt x="206312" y="36851"/>
                </a:moveTo>
                <a:cubicBezTo>
                  <a:pt x="207150" y="36698"/>
                  <a:pt x="207912" y="36927"/>
                  <a:pt x="208598" y="37536"/>
                </a:cubicBezTo>
                <a:cubicBezTo>
                  <a:pt x="209284" y="38146"/>
                  <a:pt x="209703" y="38908"/>
                  <a:pt x="209855" y="39822"/>
                </a:cubicBezTo>
                <a:cubicBezTo>
                  <a:pt x="210160" y="43328"/>
                  <a:pt x="210312" y="47061"/>
                  <a:pt x="210312" y="51024"/>
                </a:cubicBezTo>
                <a:cubicBezTo>
                  <a:pt x="210312" y="54986"/>
                  <a:pt x="210236" y="59368"/>
                  <a:pt x="210084" y="64168"/>
                </a:cubicBezTo>
                <a:cubicBezTo>
                  <a:pt x="209931" y="68969"/>
                  <a:pt x="209855" y="72588"/>
                  <a:pt x="209855" y="75027"/>
                </a:cubicBezTo>
                <a:cubicBezTo>
                  <a:pt x="209855" y="105659"/>
                  <a:pt x="209017" y="133625"/>
                  <a:pt x="207341" y="158923"/>
                </a:cubicBezTo>
                <a:cubicBezTo>
                  <a:pt x="207188" y="161819"/>
                  <a:pt x="207188" y="167457"/>
                  <a:pt x="207341" y="175839"/>
                </a:cubicBezTo>
                <a:cubicBezTo>
                  <a:pt x="207493" y="182393"/>
                  <a:pt x="207341" y="187346"/>
                  <a:pt x="206883" y="190698"/>
                </a:cubicBezTo>
                <a:cubicBezTo>
                  <a:pt x="208103" y="191308"/>
                  <a:pt x="208712" y="192299"/>
                  <a:pt x="208712" y="193670"/>
                </a:cubicBezTo>
                <a:lnTo>
                  <a:pt x="208712" y="203957"/>
                </a:lnTo>
                <a:cubicBezTo>
                  <a:pt x="208712" y="204872"/>
                  <a:pt x="208407" y="205634"/>
                  <a:pt x="207798" y="206243"/>
                </a:cubicBezTo>
                <a:cubicBezTo>
                  <a:pt x="207188" y="206853"/>
                  <a:pt x="206502" y="207158"/>
                  <a:pt x="205740" y="207158"/>
                </a:cubicBezTo>
                <a:cubicBezTo>
                  <a:pt x="205131" y="208224"/>
                  <a:pt x="204293" y="208834"/>
                  <a:pt x="203226" y="208986"/>
                </a:cubicBezTo>
                <a:cubicBezTo>
                  <a:pt x="184633" y="211577"/>
                  <a:pt x="160325" y="213025"/>
                  <a:pt x="130302" y="213330"/>
                </a:cubicBezTo>
                <a:cubicBezTo>
                  <a:pt x="90374" y="213787"/>
                  <a:pt x="66142" y="214244"/>
                  <a:pt x="57608" y="214701"/>
                </a:cubicBezTo>
                <a:cubicBezTo>
                  <a:pt x="56693" y="214701"/>
                  <a:pt x="55893" y="214435"/>
                  <a:pt x="55207" y="213901"/>
                </a:cubicBezTo>
                <a:cubicBezTo>
                  <a:pt x="54522" y="213368"/>
                  <a:pt x="54179" y="212644"/>
                  <a:pt x="54179" y="211730"/>
                </a:cubicBezTo>
                <a:cubicBezTo>
                  <a:pt x="54179" y="210815"/>
                  <a:pt x="54445" y="210015"/>
                  <a:pt x="54979" y="209329"/>
                </a:cubicBezTo>
                <a:cubicBezTo>
                  <a:pt x="55512" y="208644"/>
                  <a:pt x="56236" y="208301"/>
                  <a:pt x="57150" y="208301"/>
                </a:cubicBezTo>
                <a:cubicBezTo>
                  <a:pt x="65532" y="207843"/>
                  <a:pt x="89840" y="207386"/>
                  <a:pt x="130074" y="206929"/>
                </a:cubicBezTo>
                <a:cubicBezTo>
                  <a:pt x="159030" y="206624"/>
                  <a:pt x="182423" y="205253"/>
                  <a:pt x="200254" y="202814"/>
                </a:cubicBezTo>
                <a:cubicBezTo>
                  <a:pt x="200102" y="202357"/>
                  <a:pt x="200025" y="201824"/>
                  <a:pt x="200025" y="201214"/>
                </a:cubicBezTo>
                <a:lnTo>
                  <a:pt x="200483" y="198699"/>
                </a:lnTo>
                <a:cubicBezTo>
                  <a:pt x="200635" y="198395"/>
                  <a:pt x="200711" y="198166"/>
                  <a:pt x="200711" y="198014"/>
                </a:cubicBezTo>
                <a:lnTo>
                  <a:pt x="200711" y="197556"/>
                </a:lnTo>
                <a:lnTo>
                  <a:pt x="200711" y="196871"/>
                </a:lnTo>
                <a:lnTo>
                  <a:pt x="200711" y="194813"/>
                </a:lnTo>
                <a:lnTo>
                  <a:pt x="200711" y="194585"/>
                </a:lnTo>
                <a:cubicBezTo>
                  <a:pt x="200254" y="193975"/>
                  <a:pt x="200102" y="193289"/>
                  <a:pt x="200254" y="192527"/>
                </a:cubicBezTo>
                <a:cubicBezTo>
                  <a:pt x="200864" y="188717"/>
                  <a:pt x="201092" y="183155"/>
                  <a:pt x="200940" y="175839"/>
                </a:cubicBezTo>
                <a:cubicBezTo>
                  <a:pt x="200787" y="167305"/>
                  <a:pt x="200787" y="161514"/>
                  <a:pt x="200940" y="158466"/>
                </a:cubicBezTo>
                <a:cubicBezTo>
                  <a:pt x="202616" y="133472"/>
                  <a:pt x="203454" y="105659"/>
                  <a:pt x="203454" y="75027"/>
                </a:cubicBezTo>
                <a:cubicBezTo>
                  <a:pt x="203454" y="72284"/>
                  <a:pt x="203531" y="68359"/>
                  <a:pt x="203683" y="63254"/>
                </a:cubicBezTo>
                <a:cubicBezTo>
                  <a:pt x="203835" y="58149"/>
                  <a:pt x="203912" y="54339"/>
                  <a:pt x="203912" y="51824"/>
                </a:cubicBezTo>
                <a:cubicBezTo>
                  <a:pt x="203912" y="49309"/>
                  <a:pt x="203759" y="45461"/>
                  <a:pt x="203454" y="40280"/>
                </a:cubicBezTo>
                <a:cubicBezTo>
                  <a:pt x="203302" y="39518"/>
                  <a:pt x="203531" y="38794"/>
                  <a:pt x="204140" y="38108"/>
                </a:cubicBezTo>
                <a:cubicBezTo>
                  <a:pt x="204750" y="37422"/>
                  <a:pt x="205474" y="37003"/>
                  <a:pt x="206312" y="36851"/>
                </a:cubicBezTo>
                <a:close/>
                <a:moveTo>
                  <a:pt x="192482" y="32507"/>
                </a:moveTo>
                <a:lnTo>
                  <a:pt x="192024" y="48281"/>
                </a:lnTo>
                <a:cubicBezTo>
                  <a:pt x="191720" y="58796"/>
                  <a:pt x="191262" y="66721"/>
                  <a:pt x="190653" y="72055"/>
                </a:cubicBezTo>
                <a:cubicBezTo>
                  <a:pt x="188976" y="88209"/>
                  <a:pt x="185243" y="103945"/>
                  <a:pt x="179451" y="119261"/>
                </a:cubicBezTo>
                <a:cubicBezTo>
                  <a:pt x="173660" y="134577"/>
                  <a:pt x="166040" y="150770"/>
                  <a:pt x="156591" y="167838"/>
                </a:cubicBezTo>
                <a:cubicBezTo>
                  <a:pt x="155982" y="168905"/>
                  <a:pt x="155067" y="169439"/>
                  <a:pt x="153848" y="169439"/>
                </a:cubicBezTo>
                <a:cubicBezTo>
                  <a:pt x="153086" y="170048"/>
                  <a:pt x="152172" y="170277"/>
                  <a:pt x="151105" y="170124"/>
                </a:cubicBezTo>
                <a:lnTo>
                  <a:pt x="147676" y="169439"/>
                </a:lnTo>
                <a:lnTo>
                  <a:pt x="146762" y="168981"/>
                </a:lnTo>
                <a:cubicBezTo>
                  <a:pt x="146304" y="169439"/>
                  <a:pt x="145695" y="169667"/>
                  <a:pt x="144933" y="169667"/>
                </a:cubicBezTo>
                <a:cubicBezTo>
                  <a:pt x="138684" y="169667"/>
                  <a:pt x="132169" y="169515"/>
                  <a:pt x="125388" y="169210"/>
                </a:cubicBezTo>
                <a:cubicBezTo>
                  <a:pt x="118606" y="168905"/>
                  <a:pt x="110833" y="168486"/>
                  <a:pt x="102070" y="167953"/>
                </a:cubicBezTo>
                <a:cubicBezTo>
                  <a:pt x="93307" y="167419"/>
                  <a:pt x="86792" y="167076"/>
                  <a:pt x="82525" y="166924"/>
                </a:cubicBezTo>
                <a:cubicBezTo>
                  <a:pt x="80544" y="166619"/>
                  <a:pt x="73686" y="166543"/>
                  <a:pt x="61951" y="166695"/>
                </a:cubicBezTo>
                <a:cubicBezTo>
                  <a:pt x="50216" y="166848"/>
                  <a:pt x="43053" y="166924"/>
                  <a:pt x="40463" y="166924"/>
                </a:cubicBezTo>
                <a:cubicBezTo>
                  <a:pt x="40463" y="167686"/>
                  <a:pt x="40539" y="168677"/>
                  <a:pt x="40691" y="169896"/>
                </a:cubicBezTo>
                <a:cubicBezTo>
                  <a:pt x="40691" y="170353"/>
                  <a:pt x="40844" y="173172"/>
                  <a:pt x="41148" y="178354"/>
                </a:cubicBezTo>
                <a:cubicBezTo>
                  <a:pt x="41301" y="181859"/>
                  <a:pt x="41453" y="184450"/>
                  <a:pt x="41606" y="186126"/>
                </a:cubicBezTo>
                <a:cubicBezTo>
                  <a:pt x="41606" y="186736"/>
                  <a:pt x="41682" y="187269"/>
                  <a:pt x="41834" y="187727"/>
                </a:cubicBezTo>
                <a:cubicBezTo>
                  <a:pt x="42596" y="187879"/>
                  <a:pt x="43511" y="187955"/>
                  <a:pt x="44577" y="187955"/>
                </a:cubicBezTo>
                <a:cubicBezTo>
                  <a:pt x="47168" y="188108"/>
                  <a:pt x="50673" y="188108"/>
                  <a:pt x="55093" y="187955"/>
                </a:cubicBezTo>
                <a:lnTo>
                  <a:pt x="66523" y="187269"/>
                </a:lnTo>
                <a:cubicBezTo>
                  <a:pt x="70943" y="187117"/>
                  <a:pt x="73381" y="187041"/>
                  <a:pt x="73838" y="187041"/>
                </a:cubicBezTo>
                <a:cubicBezTo>
                  <a:pt x="77648" y="186888"/>
                  <a:pt x="83516" y="186774"/>
                  <a:pt x="91440" y="186698"/>
                </a:cubicBezTo>
                <a:cubicBezTo>
                  <a:pt x="99365" y="186622"/>
                  <a:pt x="106414" y="186469"/>
                  <a:pt x="112586" y="186241"/>
                </a:cubicBezTo>
                <a:cubicBezTo>
                  <a:pt x="118758" y="186012"/>
                  <a:pt x="124664" y="185745"/>
                  <a:pt x="130302" y="185441"/>
                </a:cubicBezTo>
                <a:cubicBezTo>
                  <a:pt x="135027" y="185136"/>
                  <a:pt x="143637" y="185136"/>
                  <a:pt x="156134" y="185441"/>
                </a:cubicBezTo>
                <a:cubicBezTo>
                  <a:pt x="167107" y="185745"/>
                  <a:pt x="175489" y="185517"/>
                  <a:pt x="181280" y="184755"/>
                </a:cubicBezTo>
                <a:lnTo>
                  <a:pt x="182423" y="184755"/>
                </a:lnTo>
                <a:cubicBezTo>
                  <a:pt x="183185" y="183688"/>
                  <a:pt x="184176" y="183231"/>
                  <a:pt x="185395" y="183383"/>
                </a:cubicBezTo>
                <a:cubicBezTo>
                  <a:pt x="187071" y="183536"/>
                  <a:pt x="188900" y="183612"/>
                  <a:pt x="190881" y="183612"/>
                </a:cubicBezTo>
                <a:cubicBezTo>
                  <a:pt x="190881" y="152827"/>
                  <a:pt x="191186" y="118308"/>
                  <a:pt x="191796" y="80056"/>
                </a:cubicBezTo>
                <a:cubicBezTo>
                  <a:pt x="191796" y="77008"/>
                  <a:pt x="192024" y="72207"/>
                  <a:pt x="192482" y="65654"/>
                </a:cubicBezTo>
                <a:cubicBezTo>
                  <a:pt x="192939" y="59101"/>
                  <a:pt x="193244" y="54377"/>
                  <a:pt x="193396" y="51481"/>
                </a:cubicBezTo>
                <a:cubicBezTo>
                  <a:pt x="193548" y="43861"/>
                  <a:pt x="193244" y="37536"/>
                  <a:pt x="192482" y="32507"/>
                </a:cubicBezTo>
                <a:close/>
                <a:moveTo>
                  <a:pt x="78867" y="11476"/>
                </a:moveTo>
                <a:cubicBezTo>
                  <a:pt x="77648" y="11628"/>
                  <a:pt x="76200" y="12390"/>
                  <a:pt x="74524" y="13762"/>
                </a:cubicBezTo>
                <a:cubicBezTo>
                  <a:pt x="74372" y="14067"/>
                  <a:pt x="74143" y="14295"/>
                  <a:pt x="73838" y="14448"/>
                </a:cubicBezTo>
                <a:lnTo>
                  <a:pt x="73838" y="32507"/>
                </a:lnTo>
                <a:cubicBezTo>
                  <a:pt x="73838" y="39213"/>
                  <a:pt x="73991" y="43328"/>
                  <a:pt x="74295" y="44852"/>
                </a:cubicBezTo>
                <a:cubicBezTo>
                  <a:pt x="74905" y="48357"/>
                  <a:pt x="76048" y="50109"/>
                  <a:pt x="77724" y="50109"/>
                </a:cubicBezTo>
                <a:cubicBezTo>
                  <a:pt x="79858" y="50109"/>
                  <a:pt x="81458" y="50033"/>
                  <a:pt x="82525" y="49881"/>
                </a:cubicBezTo>
                <a:cubicBezTo>
                  <a:pt x="83897" y="49728"/>
                  <a:pt x="84811" y="49347"/>
                  <a:pt x="85268" y="48738"/>
                </a:cubicBezTo>
                <a:cubicBezTo>
                  <a:pt x="85573" y="48433"/>
                  <a:pt x="85878" y="47519"/>
                  <a:pt x="86183" y="45995"/>
                </a:cubicBezTo>
                <a:cubicBezTo>
                  <a:pt x="86487" y="44318"/>
                  <a:pt x="86716" y="42185"/>
                  <a:pt x="86868" y="39594"/>
                </a:cubicBezTo>
                <a:cubicBezTo>
                  <a:pt x="87021" y="33955"/>
                  <a:pt x="86640" y="28545"/>
                  <a:pt x="85725" y="23363"/>
                </a:cubicBezTo>
                <a:cubicBezTo>
                  <a:pt x="84506" y="17724"/>
                  <a:pt x="82982" y="13991"/>
                  <a:pt x="81153" y="12162"/>
                </a:cubicBezTo>
                <a:cubicBezTo>
                  <a:pt x="80391" y="11552"/>
                  <a:pt x="79629" y="11324"/>
                  <a:pt x="78867" y="11476"/>
                </a:cubicBezTo>
                <a:close/>
                <a:moveTo>
                  <a:pt x="142875" y="6447"/>
                </a:moveTo>
                <a:cubicBezTo>
                  <a:pt x="140285" y="6752"/>
                  <a:pt x="138913" y="6904"/>
                  <a:pt x="138761" y="6904"/>
                </a:cubicBezTo>
                <a:lnTo>
                  <a:pt x="138303" y="6904"/>
                </a:lnTo>
                <a:cubicBezTo>
                  <a:pt x="138456" y="7361"/>
                  <a:pt x="138532" y="7818"/>
                  <a:pt x="138532" y="8276"/>
                </a:cubicBezTo>
                <a:cubicBezTo>
                  <a:pt x="138532" y="11476"/>
                  <a:pt x="138342" y="16162"/>
                  <a:pt x="137961" y="22335"/>
                </a:cubicBezTo>
                <a:cubicBezTo>
                  <a:pt x="137580" y="28507"/>
                  <a:pt x="137389" y="31974"/>
                  <a:pt x="137389" y="32736"/>
                </a:cubicBezTo>
                <a:lnTo>
                  <a:pt x="137389" y="33422"/>
                </a:lnTo>
                <a:cubicBezTo>
                  <a:pt x="137237" y="34336"/>
                  <a:pt x="137122" y="35555"/>
                  <a:pt x="137046" y="37079"/>
                </a:cubicBezTo>
                <a:cubicBezTo>
                  <a:pt x="136970" y="38603"/>
                  <a:pt x="136932" y="39518"/>
                  <a:pt x="136932" y="39822"/>
                </a:cubicBezTo>
                <a:cubicBezTo>
                  <a:pt x="137084" y="40432"/>
                  <a:pt x="137008" y="41042"/>
                  <a:pt x="136703" y="41651"/>
                </a:cubicBezTo>
                <a:cubicBezTo>
                  <a:pt x="136551" y="43937"/>
                  <a:pt x="136627" y="45842"/>
                  <a:pt x="136932" y="47366"/>
                </a:cubicBezTo>
                <a:cubicBezTo>
                  <a:pt x="137237" y="49347"/>
                  <a:pt x="137770" y="50719"/>
                  <a:pt x="138532" y="51481"/>
                </a:cubicBezTo>
                <a:cubicBezTo>
                  <a:pt x="139446" y="52395"/>
                  <a:pt x="140894" y="52776"/>
                  <a:pt x="142875" y="52624"/>
                </a:cubicBezTo>
                <a:cubicBezTo>
                  <a:pt x="145009" y="52472"/>
                  <a:pt x="146533" y="52243"/>
                  <a:pt x="147447" y="51938"/>
                </a:cubicBezTo>
                <a:cubicBezTo>
                  <a:pt x="148667" y="51633"/>
                  <a:pt x="149429" y="51176"/>
                  <a:pt x="149733" y="50567"/>
                </a:cubicBezTo>
                <a:lnTo>
                  <a:pt x="149962" y="48738"/>
                </a:lnTo>
                <a:lnTo>
                  <a:pt x="149962" y="43709"/>
                </a:lnTo>
                <a:lnTo>
                  <a:pt x="149733" y="43709"/>
                </a:lnTo>
                <a:cubicBezTo>
                  <a:pt x="148819" y="43556"/>
                  <a:pt x="148095" y="43099"/>
                  <a:pt x="147562" y="42337"/>
                </a:cubicBezTo>
                <a:cubicBezTo>
                  <a:pt x="147028" y="41575"/>
                  <a:pt x="146838" y="40813"/>
                  <a:pt x="146990" y="40051"/>
                </a:cubicBezTo>
                <a:cubicBezTo>
                  <a:pt x="147295" y="38527"/>
                  <a:pt x="148133" y="37613"/>
                  <a:pt x="149505" y="37308"/>
                </a:cubicBezTo>
                <a:cubicBezTo>
                  <a:pt x="149352" y="34260"/>
                  <a:pt x="149048" y="31059"/>
                  <a:pt x="148590" y="27707"/>
                </a:cubicBezTo>
                <a:cubicBezTo>
                  <a:pt x="147828" y="21611"/>
                  <a:pt x="147066" y="16505"/>
                  <a:pt x="146304" y="12390"/>
                </a:cubicBezTo>
                <a:cubicBezTo>
                  <a:pt x="145695" y="10257"/>
                  <a:pt x="145161" y="8580"/>
                  <a:pt x="144704" y="7361"/>
                </a:cubicBezTo>
                <a:lnTo>
                  <a:pt x="144247" y="6447"/>
                </a:lnTo>
                <a:close/>
                <a:moveTo>
                  <a:pt x="142190" y="46"/>
                </a:moveTo>
                <a:cubicBezTo>
                  <a:pt x="144323" y="-106"/>
                  <a:pt x="146076" y="122"/>
                  <a:pt x="147447" y="732"/>
                </a:cubicBezTo>
                <a:cubicBezTo>
                  <a:pt x="148819" y="1494"/>
                  <a:pt x="149886" y="2942"/>
                  <a:pt x="150648" y="5075"/>
                </a:cubicBezTo>
                <a:cubicBezTo>
                  <a:pt x="151257" y="6599"/>
                  <a:pt x="151867" y="8580"/>
                  <a:pt x="152477" y="11019"/>
                </a:cubicBezTo>
                <a:cubicBezTo>
                  <a:pt x="153391" y="15286"/>
                  <a:pt x="154229" y="20620"/>
                  <a:pt x="154991" y="27021"/>
                </a:cubicBezTo>
                <a:lnTo>
                  <a:pt x="155220" y="27021"/>
                </a:lnTo>
                <a:cubicBezTo>
                  <a:pt x="156439" y="27021"/>
                  <a:pt x="158687" y="27097"/>
                  <a:pt x="161964" y="27249"/>
                </a:cubicBezTo>
                <a:cubicBezTo>
                  <a:pt x="165240" y="27402"/>
                  <a:pt x="167831" y="27402"/>
                  <a:pt x="169736" y="27249"/>
                </a:cubicBezTo>
                <a:cubicBezTo>
                  <a:pt x="171641" y="27097"/>
                  <a:pt x="173508" y="26792"/>
                  <a:pt x="175337" y="26335"/>
                </a:cubicBezTo>
                <a:cubicBezTo>
                  <a:pt x="175641" y="26183"/>
                  <a:pt x="175870" y="26106"/>
                  <a:pt x="176022" y="26106"/>
                </a:cubicBezTo>
                <a:cubicBezTo>
                  <a:pt x="176784" y="25497"/>
                  <a:pt x="177623" y="25268"/>
                  <a:pt x="178537" y="25421"/>
                </a:cubicBezTo>
                <a:cubicBezTo>
                  <a:pt x="180823" y="25725"/>
                  <a:pt x="183566" y="25649"/>
                  <a:pt x="186767" y="25192"/>
                </a:cubicBezTo>
                <a:lnTo>
                  <a:pt x="186767" y="24278"/>
                </a:lnTo>
                <a:cubicBezTo>
                  <a:pt x="186919" y="23363"/>
                  <a:pt x="187338" y="22601"/>
                  <a:pt x="188024" y="21992"/>
                </a:cubicBezTo>
                <a:cubicBezTo>
                  <a:pt x="188710" y="21382"/>
                  <a:pt x="189434" y="21153"/>
                  <a:pt x="190196" y="21306"/>
                </a:cubicBezTo>
                <a:cubicBezTo>
                  <a:pt x="190653" y="21306"/>
                  <a:pt x="191034" y="21382"/>
                  <a:pt x="191339" y="21534"/>
                </a:cubicBezTo>
                <a:cubicBezTo>
                  <a:pt x="191796" y="21077"/>
                  <a:pt x="192329" y="20772"/>
                  <a:pt x="192939" y="20620"/>
                </a:cubicBezTo>
                <a:cubicBezTo>
                  <a:pt x="194920" y="19858"/>
                  <a:pt x="196215" y="20544"/>
                  <a:pt x="196825" y="22677"/>
                </a:cubicBezTo>
                <a:cubicBezTo>
                  <a:pt x="199111" y="29840"/>
                  <a:pt x="200102" y="39518"/>
                  <a:pt x="199797" y="51710"/>
                </a:cubicBezTo>
                <a:cubicBezTo>
                  <a:pt x="199644" y="54605"/>
                  <a:pt x="199340" y="59292"/>
                  <a:pt x="198882" y="65769"/>
                </a:cubicBezTo>
                <a:cubicBezTo>
                  <a:pt x="198425" y="72246"/>
                  <a:pt x="198197" y="77008"/>
                  <a:pt x="198197" y="80056"/>
                </a:cubicBezTo>
                <a:cubicBezTo>
                  <a:pt x="197587" y="118461"/>
                  <a:pt x="197282" y="153132"/>
                  <a:pt x="197282" y="184069"/>
                </a:cubicBezTo>
                <a:cubicBezTo>
                  <a:pt x="198349" y="184679"/>
                  <a:pt x="198882" y="185593"/>
                  <a:pt x="198882" y="186812"/>
                </a:cubicBezTo>
                <a:cubicBezTo>
                  <a:pt x="198882" y="188031"/>
                  <a:pt x="198349" y="188946"/>
                  <a:pt x="197282" y="189555"/>
                </a:cubicBezTo>
                <a:lnTo>
                  <a:pt x="197282" y="191841"/>
                </a:lnTo>
                <a:cubicBezTo>
                  <a:pt x="197282" y="193975"/>
                  <a:pt x="196215" y="195042"/>
                  <a:pt x="194082" y="195042"/>
                </a:cubicBezTo>
                <a:cubicBezTo>
                  <a:pt x="191948" y="195042"/>
                  <a:pt x="190881" y="193975"/>
                  <a:pt x="190881" y="191841"/>
                </a:cubicBezTo>
                <a:lnTo>
                  <a:pt x="190881" y="190013"/>
                </a:lnTo>
                <a:cubicBezTo>
                  <a:pt x="188595" y="190013"/>
                  <a:pt x="186614" y="189936"/>
                  <a:pt x="184938" y="189784"/>
                </a:cubicBezTo>
                <a:lnTo>
                  <a:pt x="184481" y="189784"/>
                </a:lnTo>
                <a:cubicBezTo>
                  <a:pt x="183871" y="190546"/>
                  <a:pt x="183109" y="191003"/>
                  <a:pt x="182195" y="191156"/>
                </a:cubicBezTo>
                <a:cubicBezTo>
                  <a:pt x="176099" y="191918"/>
                  <a:pt x="167412" y="192146"/>
                  <a:pt x="156134" y="191841"/>
                </a:cubicBezTo>
                <a:cubicBezTo>
                  <a:pt x="143790" y="191537"/>
                  <a:pt x="135332" y="191537"/>
                  <a:pt x="130760" y="191841"/>
                </a:cubicBezTo>
                <a:cubicBezTo>
                  <a:pt x="125121" y="192146"/>
                  <a:pt x="119177" y="192413"/>
                  <a:pt x="112929" y="192642"/>
                </a:cubicBezTo>
                <a:cubicBezTo>
                  <a:pt x="106680" y="192870"/>
                  <a:pt x="99594" y="193023"/>
                  <a:pt x="91669" y="193099"/>
                </a:cubicBezTo>
                <a:cubicBezTo>
                  <a:pt x="83744" y="193175"/>
                  <a:pt x="77801" y="193289"/>
                  <a:pt x="73838" y="193442"/>
                </a:cubicBezTo>
                <a:cubicBezTo>
                  <a:pt x="73381" y="193442"/>
                  <a:pt x="70943" y="193518"/>
                  <a:pt x="66523" y="193670"/>
                </a:cubicBezTo>
                <a:lnTo>
                  <a:pt x="55322" y="194356"/>
                </a:lnTo>
                <a:cubicBezTo>
                  <a:pt x="50750" y="194508"/>
                  <a:pt x="47092" y="194508"/>
                  <a:pt x="44349" y="194356"/>
                </a:cubicBezTo>
                <a:cubicBezTo>
                  <a:pt x="42672" y="194356"/>
                  <a:pt x="41301" y="194204"/>
                  <a:pt x="40234" y="193899"/>
                </a:cubicBezTo>
                <a:cubicBezTo>
                  <a:pt x="39624" y="193899"/>
                  <a:pt x="39091" y="193823"/>
                  <a:pt x="38634" y="193670"/>
                </a:cubicBezTo>
                <a:cubicBezTo>
                  <a:pt x="37719" y="193365"/>
                  <a:pt x="37034" y="192984"/>
                  <a:pt x="36576" y="192527"/>
                </a:cubicBezTo>
                <a:lnTo>
                  <a:pt x="35662" y="190927"/>
                </a:lnTo>
                <a:lnTo>
                  <a:pt x="35662" y="190470"/>
                </a:lnTo>
                <a:cubicBezTo>
                  <a:pt x="35662" y="190165"/>
                  <a:pt x="35586" y="189860"/>
                  <a:pt x="35433" y="189555"/>
                </a:cubicBezTo>
                <a:cubicBezTo>
                  <a:pt x="35433" y="188793"/>
                  <a:pt x="35357" y="187879"/>
                  <a:pt x="35205" y="186812"/>
                </a:cubicBezTo>
                <a:cubicBezTo>
                  <a:pt x="35052" y="184983"/>
                  <a:pt x="34900" y="182240"/>
                  <a:pt x="34748" y="178583"/>
                </a:cubicBezTo>
                <a:cubicBezTo>
                  <a:pt x="34443" y="173553"/>
                  <a:pt x="34290" y="170734"/>
                  <a:pt x="34290" y="170124"/>
                </a:cubicBezTo>
                <a:cubicBezTo>
                  <a:pt x="34138" y="168600"/>
                  <a:pt x="34062" y="167457"/>
                  <a:pt x="34062" y="166695"/>
                </a:cubicBezTo>
                <a:cubicBezTo>
                  <a:pt x="21717" y="166391"/>
                  <a:pt x="11202" y="165248"/>
                  <a:pt x="2515" y="163266"/>
                </a:cubicBezTo>
                <a:cubicBezTo>
                  <a:pt x="1601" y="162962"/>
                  <a:pt x="915" y="162428"/>
                  <a:pt x="458" y="161666"/>
                </a:cubicBezTo>
                <a:cubicBezTo>
                  <a:pt x="0" y="160904"/>
                  <a:pt x="-114" y="160104"/>
                  <a:pt x="115" y="159266"/>
                </a:cubicBezTo>
                <a:cubicBezTo>
                  <a:pt x="343" y="158428"/>
                  <a:pt x="839" y="157780"/>
                  <a:pt x="1601" y="157323"/>
                </a:cubicBezTo>
                <a:cubicBezTo>
                  <a:pt x="2363" y="156866"/>
                  <a:pt x="3125" y="156713"/>
                  <a:pt x="3887" y="156866"/>
                </a:cubicBezTo>
                <a:cubicBezTo>
                  <a:pt x="5411" y="157323"/>
                  <a:pt x="6858" y="157628"/>
                  <a:pt x="8230" y="157780"/>
                </a:cubicBezTo>
                <a:cubicBezTo>
                  <a:pt x="8078" y="157018"/>
                  <a:pt x="8230" y="156332"/>
                  <a:pt x="8687" y="155723"/>
                </a:cubicBezTo>
                <a:cubicBezTo>
                  <a:pt x="18593" y="139416"/>
                  <a:pt x="26289" y="124023"/>
                  <a:pt x="31776" y="109545"/>
                </a:cubicBezTo>
                <a:cubicBezTo>
                  <a:pt x="37110" y="95372"/>
                  <a:pt x="40082" y="80285"/>
                  <a:pt x="40691" y="64283"/>
                </a:cubicBezTo>
                <a:cubicBezTo>
                  <a:pt x="40844" y="61235"/>
                  <a:pt x="40691" y="56510"/>
                  <a:pt x="40234" y="50109"/>
                </a:cubicBezTo>
                <a:cubicBezTo>
                  <a:pt x="39777" y="43251"/>
                  <a:pt x="39548" y="38375"/>
                  <a:pt x="39548" y="35479"/>
                </a:cubicBezTo>
                <a:cubicBezTo>
                  <a:pt x="39548" y="33345"/>
                  <a:pt x="40615" y="32279"/>
                  <a:pt x="42749" y="32279"/>
                </a:cubicBezTo>
                <a:cubicBezTo>
                  <a:pt x="43358" y="32279"/>
                  <a:pt x="43892" y="32431"/>
                  <a:pt x="44349" y="32736"/>
                </a:cubicBezTo>
                <a:cubicBezTo>
                  <a:pt x="44958" y="32126"/>
                  <a:pt x="45720" y="31821"/>
                  <a:pt x="46635" y="31821"/>
                </a:cubicBezTo>
                <a:cubicBezTo>
                  <a:pt x="52883" y="31821"/>
                  <a:pt x="58293" y="31593"/>
                  <a:pt x="62865" y="31136"/>
                </a:cubicBezTo>
                <a:cubicBezTo>
                  <a:pt x="63627" y="30983"/>
                  <a:pt x="64351" y="31212"/>
                  <a:pt x="65037" y="31821"/>
                </a:cubicBezTo>
                <a:cubicBezTo>
                  <a:pt x="65723" y="32431"/>
                  <a:pt x="66142" y="33155"/>
                  <a:pt x="66294" y="33993"/>
                </a:cubicBezTo>
                <a:cubicBezTo>
                  <a:pt x="66447" y="34831"/>
                  <a:pt x="66218" y="35593"/>
                  <a:pt x="65609" y="36279"/>
                </a:cubicBezTo>
                <a:cubicBezTo>
                  <a:pt x="64999" y="36965"/>
                  <a:pt x="64237" y="37384"/>
                  <a:pt x="63323" y="37536"/>
                </a:cubicBezTo>
                <a:cubicBezTo>
                  <a:pt x="58751" y="37994"/>
                  <a:pt x="53188" y="38222"/>
                  <a:pt x="46635" y="38222"/>
                </a:cubicBezTo>
                <a:lnTo>
                  <a:pt x="45949" y="38222"/>
                </a:lnTo>
                <a:cubicBezTo>
                  <a:pt x="46101" y="40203"/>
                  <a:pt x="46330" y="44013"/>
                  <a:pt x="46635" y="49652"/>
                </a:cubicBezTo>
                <a:cubicBezTo>
                  <a:pt x="47092" y="55901"/>
                  <a:pt x="47244" y="60930"/>
                  <a:pt x="47092" y="64740"/>
                </a:cubicBezTo>
                <a:cubicBezTo>
                  <a:pt x="46940" y="67635"/>
                  <a:pt x="46711" y="70607"/>
                  <a:pt x="46406" y="73655"/>
                </a:cubicBezTo>
                <a:cubicBezTo>
                  <a:pt x="49607" y="74722"/>
                  <a:pt x="54179" y="75179"/>
                  <a:pt x="60122" y="75027"/>
                </a:cubicBezTo>
                <a:cubicBezTo>
                  <a:pt x="61037" y="75027"/>
                  <a:pt x="61951" y="74989"/>
                  <a:pt x="62865" y="74913"/>
                </a:cubicBezTo>
                <a:cubicBezTo>
                  <a:pt x="63780" y="74836"/>
                  <a:pt x="64809" y="74760"/>
                  <a:pt x="65952" y="74684"/>
                </a:cubicBezTo>
                <a:cubicBezTo>
                  <a:pt x="67095" y="74608"/>
                  <a:pt x="68047" y="74570"/>
                  <a:pt x="68809" y="74570"/>
                </a:cubicBezTo>
                <a:cubicBezTo>
                  <a:pt x="72314" y="74265"/>
                  <a:pt x="75134" y="74189"/>
                  <a:pt x="77267" y="74341"/>
                </a:cubicBezTo>
                <a:cubicBezTo>
                  <a:pt x="109881" y="76017"/>
                  <a:pt x="144399" y="75713"/>
                  <a:pt x="180823" y="73427"/>
                </a:cubicBezTo>
                <a:cubicBezTo>
                  <a:pt x="182195" y="73274"/>
                  <a:pt x="183185" y="73808"/>
                  <a:pt x="183795" y="75027"/>
                </a:cubicBezTo>
                <a:cubicBezTo>
                  <a:pt x="183947" y="73808"/>
                  <a:pt x="184100" y="72665"/>
                  <a:pt x="184252" y="71598"/>
                </a:cubicBezTo>
                <a:cubicBezTo>
                  <a:pt x="184862" y="66264"/>
                  <a:pt x="185319" y="58415"/>
                  <a:pt x="185624" y="48052"/>
                </a:cubicBezTo>
                <a:cubicBezTo>
                  <a:pt x="185776" y="40889"/>
                  <a:pt x="185928" y="35479"/>
                  <a:pt x="186081" y="31821"/>
                </a:cubicBezTo>
                <a:cubicBezTo>
                  <a:pt x="183338" y="32126"/>
                  <a:pt x="180671" y="32126"/>
                  <a:pt x="178080" y="31821"/>
                </a:cubicBezTo>
                <a:cubicBezTo>
                  <a:pt x="177775" y="32126"/>
                  <a:pt x="177470" y="32279"/>
                  <a:pt x="177165" y="32279"/>
                </a:cubicBezTo>
                <a:cubicBezTo>
                  <a:pt x="175489" y="32888"/>
                  <a:pt x="173622" y="33269"/>
                  <a:pt x="171565" y="33422"/>
                </a:cubicBezTo>
                <a:cubicBezTo>
                  <a:pt x="169507" y="33574"/>
                  <a:pt x="167717" y="33650"/>
                  <a:pt x="166193" y="33650"/>
                </a:cubicBezTo>
                <a:cubicBezTo>
                  <a:pt x="164669" y="33650"/>
                  <a:pt x="162764" y="33612"/>
                  <a:pt x="160478" y="33536"/>
                </a:cubicBezTo>
                <a:cubicBezTo>
                  <a:pt x="158192" y="33460"/>
                  <a:pt x="156591" y="33422"/>
                  <a:pt x="155677" y="33422"/>
                </a:cubicBezTo>
                <a:lnTo>
                  <a:pt x="156134" y="38679"/>
                </a:lnTo>
                <a:cubicBezTo>
                  <a:pt x="158877" y="39899"/>
                  <a:pt x="160935" y="41727"/>
                  <a:pt x="162306" y="44166"/>
                </a:cubicBezTo>
                <a:cubicBezTo>
                  <a:pt x="164440" y="47823"/>
                  <a:pt x="165126" y="51405"/>
                  <a:pt x="164364" y="54910"/>
                </a:cubicBezTo>
                <a:cubicBezTo>
                  <a:pt x="163754" y="57958"/>
                  <a:pt x="161925" y="60625"/>
                  <a:pt x="158877" y="62911"/>
                </a:cubicBezTo>
                <a:cubicBezTo>
                  <a:pt x="153848" y="66873"/>
                  <a:pt x="147447" y="68855"/>
                  <a:pt x="139675" y="68855"/>
                </a:cubicBezTo>
                <a:cubicBezTo>
                  <a:pt x="130988" y="68855"/>
                  <a:pt x="125426" y="66264"/>
                  <a:pt x="122987" y="61082"/>
                </a:cubicBezTo>
                <a:cubicBezTo>
                  <a:pt x="120092" y="55291"/>
                  <a:pt x="122606" y="48052"/>
                  <a:pt x="130531" y="39365"/>
                </a:cubicBezTo>
                <a:cubicBezTo>
                  <a:pt x="130531" y="38603"/>
                  <a:pt x="130607" y="37765"/>
                  <a:pt x="130760" y="36851"/>
                </a:cubicBezTo>
                <a:cubicBezTo>
                  <a:pt x="127864" y="37308"/>
                  <a:pt x="124626" y="37651"/>
                  <a:pt x="121044" y="37879"/>
                </a:cubicBezTo>
                <a:cubicBezTo>
                  <a:pt x="117463" y="38108"/>
                  <a:pt x="114681" y="38222"/>
                  <a:pt x="112700" y="38222"/>
                </a:cubicBezTo>
                <a:lnTo>
                  <a:pt x="102642" y="38222"/>
                </a:lnTo>
                <a:lnTo>
                  <a:pt x="94184" y="38222"/>
                </a:lnTo>
                <a:cubicBezTo>
                  <a:pt x="93879" y="38222"/>
                  <a:pt x="93574" y="38146"/>
                  <a:pt x="93269" y="37994"/>
                </a:cubicBezTo>
                <a:lnTo>
                  <a:pt x="93269" y="39137"/>
                </a:lnTo>
                <a:cubicBezTo>
                  <a:pt x="100584" y="39746"/>
                  <a:pt x="105004" y="42261"/>
                  <a:pt x="106528" y="46680"/>
                </a:cubicBezTo>
                <a:cubicBezTo>
                  <a:pt x="108204" y="51252"/>
                  <a:pt x="106528" y="55824"/>
                  <a:pt x="101499" y="60396"/>
                </a:cubicBezTo>
                <a:cubicBezTo>
                  <a:pt x="98603" y="62987"/>
                  <a:pt x="95212" y="64930"/>
                  <a:pt x="91326" y="66226"/>
                </a:cubicBezTo>
                <a:cubicBezTo>
                  <a:pt x="87440" y="67521"/>
                  <a:pt x="83058" y="67674"/>
                  <a:pt x="78182" y="66683"/>
                </a:cubicBezTo>
                <a:cubicBezTo>
                  <a:pt x="73305" y="65692"/>
                  <a:pt x="68809" y="63292"/>
                  <a:pt x="64694" y="59482"/>
                </a:cubicBezTo>
                <a:cubicBezTo>
                  <a:pt x="61799" y="56739"/>
                  <a:pt x="60732" y="53234"/>
                  <a:pt x="61494" y="48966"/>
                </a:cubicBezTo>
                <a:cubicBezTo>
                  <a:pt x="62103" y="45918"/>
                  <a:pt x="63551" y="42947"/>
                  <a:pt x="65837" y="40051"/>
                </a:cubicBezTo>
                <a:cubicBezTo>
                  <a:pt x="66142" y="39441"/>
                  <a:pt x="66675" y="39060"/>
                  <a:pt x="67437" y="38908"/>
                </a:cubicBezTo>
                <a:lnTo>
                  <a:pt x="67437" y="35022"/>
                </a:lnTo>
                <a:lnTo>
                  <a:pt x="67437" y="32507"/>
                </a:lnTo>
                <a:lnTo>
                  <a:pt x="67437" y="10104"/>
                </a:lnTo>
                <a:cubicBezTo>
                  <a:pt x="67437" y="7971"/>
                  <a:pt x="68504" y="6904"/>
                  <a:pt x="70638" y="6904"/>
                </a:cubicBezTo>
                <a:cubicBezTo>
                  <a:pt x="71247" y="6904"/>
                  <a:pt x="71857" y="7056"/>
                  <a:pt x="72467" y="7361"/>
                </a:cubicBezTo>
                <a:cubicBezTo>
                  <a:pt x="74448" y="5990"/>
                  <a:pt x="76353" y="5228"/>
                  <a:pt x="78182" y="5075"/>
                </a:cubicBezTo>
                <a:cubicBezTo>
                  <a:pt x="80925" y="4770"/>
                  <a:pt x="83287" y="5609"/>
                  <a:pt x="85268" y="7590"/>
                </a:cubicBezTo>
                <a:cubicBezTo>
                  <a:pt x="88316" y="10333"/>
                  <a:pt x="90526" y="15134"/>
                  <a:pt x="91898" y="21992"/>
                </a:cubicBezTo>
                <a:cubicBezTo>
                  <a:pt x="92507" y="25192"/>
                  <a:pt x="92888" y="28545"/>
                  <a:pt x="93041" y="32050"/>
                </a:cubicBezTo>
                <a:cubicBezTo>
                  <a:pt x="93498" y="31898"/>
                  <a:pt x="93879" y="31821"/>
                  <a:pt x="94184" y="31821"/>
                </a:cubicBezTo>
                <a:lnTo>
                  <a:pt x="103099" y="31821"/>
                </a:lnTo>
                <a:lnTo>
                  <a:pt x="113615" y="31821"/>
                </a:lnTo>
                <a:cubicBezTo>
                  <a:pt x="115443" y="31821"/>
                  <a:pt x="118110" y="31707"/>
                  <a:pt x="121616" y="31479"/>
                </a:cubicBezTo>
                <a:cubicBezTo>
                  <a:pt x="125121" y="31250"/>
                  <a:pt x="128245" y="30831"/>
                  <a:pt x="130988" y="30221"/>
                </a:cubicBezTo>
                <a:cubicBezTo>
                  <a:pt x="131750" y="17115"/>
                  <a:pt x="132131" y="9800"/>
                  <a:pt x="132131" y="8276"/>
                </a:cubicBezTo>
                <a:cubicBezTo>
                  <a:pt x="132131" y="6142"/>
                  <a:pt x="133198" y="5075"/>
                  <a:pt x="135332" y="5075"/>
                </a:cubicBezTo>
                <a:lnTo>
                  <a:pt x="135789" y="5075"/>
                </a:lnTo>
                <a:cubicBezTo>
                  <a:pt x="135636" y="4618"/>
                  <a:pt x="135560" y="4161"/>
                  <a:pt x="135560" y="3704"/>
                </a:cubicBezTo>
                <a:cubicBezTo>
                  <a:pt x="135560" y="1570"/>
                  <a:pt x="136627" y="503"/>
                  <a:pt x="138761" y="503"/>
                </a:cubicBezTo>
                <a:lnTo>
                  <a:pt x="139675" y="503"/>
                </a:lnTo>
                <a:cubicBezTo>
                  <a:pt x="139980" y="503"/>
                  <a:pt x="140361" y="465"/>
                  <a:pt x="140818" y="389"/>
                </a:cubicBezTo>
                <a:cubicBezTo>
                  <a:pt x="141275" y="313"/>
                  <a:pt x="141732" y="198"/>
                  <a:pt x="142190" y="46"/>
                </a:cubicBezTo>
                <a:close/>
              </a:path>
            </a:pathLst>
          </a:custGeom>
          <a:solidFill>
            <a:sysClr val="windowText" lastClr="000000">
              <a:lumMod val="65000"/>
              <a:lumOff val="35000"/>
            </a:sysClr>
          </a:solidFill>
          <a:ln>
            <a:noFill/>
          </a:ln>
          <a:effectLst>
            <a:outerShdw blurRad="76200" dir="18900000" sy="23000" kx="-1200000" algn="bl" rotWithShape="0">
              <a:prstClr val="black">
                <a:alpha val="2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black"/>
              </a:solidFill>
              <a:effectLst/>
              <a:uLnTx/>
              <a:uFillTx/>
              <a:latin typeface="微软雅黑" panose="020b0503020204020204" charset="-122"/>
              <a:ea typeface="微软雅黑"/>
              <a:cs typeface="+mn-cs"/>
              <a:sym typeface="+mn-lt"/>
            </a:endParaRPr>
          </a:p>
        </p:txBody>
      </p:sp>
      <p:sp>
        <p:nvSpPr>
          <p:cNvPr id="5" name="TextBox 3"/>
          <p:cNvSpPr txBox="1"/>
          <p:nvPr>
            <p:custDataLst>
              <p:tags r:id="rId5"/>
            </p:custDataLst>
          </p:nvPr>
        </p:nvSpPr>
        <p:spPr>
          <a:xfrm>
            <a:off x="911506" y="166344"/>
            <a:ext cx="165868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4472C4"/>
                </a:solidFill>
                <a:effectLst/>
                <a:uLnTx/>
                <a:uFillTx/>
                <a:latin typeface="微软雅黑" panose="020b0503020204020204" charset="-122"/>
                <a:ea typeface="微软雅黑"/>
                <a:cs typeface="+mn-ea"/>
                <a:sym typeface="+mn-lt"/>
              </a:rPr>
              <a:t>专家点评</a:t>
            </a:r>
            <a:endParaRPr kumimoji="0" lang="zh-CN" altLang="en-US" sz="2400" b="0" i="0" u="none" strike="noStrike" kern="1200" cap="none" spc="0" normalizeH="0" baseline="0" noProof="0">
              <a:ln>
                <a:noFill/>
              </a:ln>
              <a:solidFill>
                <a:srgbClr val="4472C4"/>
              </a:solidFill>
              <a:effectLst/>
              <a:uLnTx/>
              <a:uFillTx/>
              <a:latin typeface="微软雅黑" panose="020b0503020204020204" charset="-122"/>
              <a:ea typeface="微软雅黑"/>
              <a:cs typeface="+mn-ea"/>
              <a:sym typeface="+mn-lt"/>
            </a:endParaRPr>
          </a:p>
        </p:txBody>
      </p:sp>
      <p:sp>
        <p:nvSpPr>
          <p:cNvPr id="7" name="文本框 6"/>
          <p:cNvSpPr txBox="1"/>
          <p:nvPr>
            <p:custDataLst>
              <p:tags r:id="rId6"/>
            </p:custDataLst>
          </p:nvPr>
        </p:nvSpPr>
        <p:spPr>
          <a:xfrm>
            <a:off x="10255250" y="62230"/>
            <a:ext cx="159067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1" lang="zh-CN" altLang="en-US" sz="2800" b="1" i="0" u="none" strike="noStrike" kern="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rPr>
              <a:t>课本</a:t>
            </a:r>
            <a:r>
              <a:rPr kumimoji="1" lang="en-US" altLang="zh-CN" sz="2800" b="1" i="0" u="none" strike="noStrike" kern="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rPr>
              <a:t>p24</a:t>
            </a:r>
            <a:endParaRPr kumimoji="1" lang="zh-CN" altLang="en-US" sz="2800" b="1" i="0" u="none" strike="noStrike" kern="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endParaRPr>
          </a:p>
        </p:txBody>
      </p:sp>
      <p:sp>
        <p:nvSpPr>
          <p:cNvPr id="8" name="文本框 7"/>
          <p:cNvSpPr txBox="1"/>
          <p:nvPr>
            <p:custDataLst>
              <p:tags r:id="rId7"/>
            </p:custDataLst>
          </p:nvPr>
        </p:nvSpPr>
        <p:spPr>
          <a:xfrm>
            <a:off x="3333750" y="166370"/>
            <a:ext cx="6490970" cy="11372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chemeClr val="accent5"/>
                </a:solidFill>
                <a:latin typeface="微软雅黑" panose="020b0503020204020204" charset="-122"/>
                <a:ea typeface="微软雅黑"/>
                <a:cs typeface="+mn-ea"/>
                <a:sym typeface="+mn-ea"/>
              </a:rPr>
              <a:t>    </a:t>
            </a:r>
            <a:r>
              <a:rPr lang="zh-CN" altLang="zh-CN" sz="3600" b="1">
                <a:solidFill>
                  <a:schemeClr val="accent5"/>
                </a:solidFill>
                <a:latin typeface="微软雅黑" panose="020b0503020204020204" charset="-122"/>
                <a:ea typeface="微软雅黑"/>
                <a:cs typeface="+mn-ea"/>
                <a:sym typeface="+mn-ea"/>
              </a:rPr>
              <a:t>新旧民主革命的区别</a:t>
            </a:r>
            <a:endParaRPr lang="zh-CN" altLang="zh-CN" sz="3600" b="1">
              <a:solidFill>
                <a:schemeClr val="accent5"/>
              </a:solidFill>
              <a:latin typeface="微软雅黑" panose="020b0503020204020204" charset="-122"/>
              <a:ea typeface="微软雅黑"/>
              <a:cs typeface="+mn-ea"/>
              <a:sym typeface="+mn-ea"/>
            </a:endParaRPr>
          </a:p>
          <a:p>
            <a:r>
              <a:rPr lang="en-US" altLang="zh-CN" sz="3200" b="1">
                <a:solidFill>
                  <a:srgbClr val="FF0000"/>
                </a:solidFill>
                <a:latin typeface="微软雅黑" panose="020b0503020204020204" charset="-122"/>
                <a:ea typeface="微软雅黑"/>
                <a:cs typeface="+mn-ea"/>
                <a:sym typeface="+mn-ea"/>
              </a:rPr>
              <a:t> </a:t>
            </a:r>
            <a:r>
              <a:rPr lang="zh-CN" altLang="zh-CN" sz="3200" b="1">
                <a:solidFill>
                  <a:srgbClr val="FF0000"/>
                </a:solidFill>
                <a:latin typeface="微软雅黑" panose="020b0503020204020204" charset="-122"/>
                <a:ea typeface="微软雅黑"/>
                <a:cs typeface="+mn-ea"/>
                <a:sym typeface="+mn-ea"/>
              </a:rPr>
              <a:t>（新民主主义革命的</a:t>
            </a:r>
            <a:r>
              <a:rPr lang="en-US" altLang="zh-CN" sz="3200" b="1">
                <a:solidFill>
                  <a:srgbClr val="FF0000"/>
                </a:solidFill>
                <a:latin typeface="微软雅黑" panose="020b0503020204020204" charset="-122"/>
                <a:ea typeface="微软雅黑"/>
                <a:cs typeface="+mn-ea"/>
                <a:sym typeface="+mn-ea"/>
              </a:rPr>
              <a:t>“</a:t>
            </a:r>
            <a:r>
              <a:rPr lang="zh-CN" altLang="en-US" sz="3200" b="1">
                <a:solidFill>
                  <a:srgbClr val="FF0000"/>
                </a:solidFill>
                <a:latin typeface="微软雅黑" panose="020b0503020204020204" charset="-122"/>
                <a:ea typeface="微软雅黑"/>
                <a:cs typeface="+mn-ea"/>
                <a:sym typeface="+mn-ea"/>
              </a:rPr>
              <a:t>新</a:t>
            </a:r>
            <a:r>
              <a:rPr lang="en-US" altLang="zh-CN" sz="3200" b="1">
                <a:solidFill>
                  <a:srgbClr val="FF0000"/>
                </a:solidFill>
                <a:latin typeface="微软雅黑" panose="020b0503020204020204" charset="-122"/>
                <a:ea typeface="微软雅黑"/>
                <a:cs typeface="+mn-ea"/>
                <a:sym typeface="+mn-ea"/>
              </a:rPr>
              <a:t>”</a:t>
            </a:r>
            <a:r>
              <a:rPr lang="zh-CN" altLang="en-US" sz="3200" b="1">
                <a:solidFill>
                  <a:srgbClr val="FF0000"/>
                </a:solidFill>
                <a:latin typeface="微软雅黑" panose="020b0503020204020204" charset="-122"/>
                <a:ea typeface="微软雅黑"/>
                <a:cs typeface="+mn-ea"/>
                <a:sym typeface="+mn-ea"/>
              </a:rPr>
              <a:t>）</a:t>
            </a:r>
            <a:endParaRPr lang="zh-CN" altLang="en-US" sz="3200" b="1">
              <a:solidFill>
                <a:srgbClr val="FF0000"/>
              </a:solidFill>
              <a:latin typeface="微软雅黑" panose="020b0503020204020204" charset="-122"/>
              <a:ea typeface="微软雅黑"/>
              <a:cs typeface="+mn-ea"/>
              <a:sym typeface="+mn-ea"/>
            </a:endParaRPr>
          </a:p>
        </p:txBody>
      </p:sp>
      <p:sp>
        <p:nvSpPr>
          <p:cNvPr id="11" name="文本框 10"/>
          <p:cNvSpPr txBox="1"/>
          <p:nvPr>
            <p:custDataLst>
              <p:tags r:id="rId8"/>
            </p:custDataLst>
          </p:nvPr>
        </p:nvSpPr>
        <p:spPr>
          <a:xfrm>
            <a:off x="97544" y="3631630"/>
            <a:ext cx="12017587" cy="891540"/>
          </a:xfrm>
          <a:prstGeom prst="rect">
            <a:avLst/>
          </a:prstGeom>
          <a:solidFill>
            <a:schemeClr val="accent4">
              <a:lumMod val="60000"/>
              <a:lumOff val="4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600" b="1">
                <a:solidFill>
                  <a:prstClr val="black"/>
                </a:solidFill>
                <a:latin typeface="微软雅黑" panose="020b0503020204020204" charset="-122"/>
                <a:ea typeface="微软雅黑"/>
                <a:cs typeface="微软雅黑" panose="020b0503020204020204" charset="-122"/>
              </a:rPr>
              <a:t>【</a:t>
            </a:r>
            <a:r>
              <a:rPr lang="zh-CN" altLang="en-US" sz="2600" b="1">
                <a:solidFill>
                  <a:prstClr val="black"/>
                </a:solidFill>
                <a:latin typeface="微软雅黑" panose="020b0503020204020204" charset="-122"/>
                <a:ea typeface="微软雅黑"/>
                <a:cs typeface="微软雅黑" panose="020b0503020204020204" charset="-122"/>
              </a:rPr>
              <a:t>注意</a:t>
            </a:r>
            <a:r>
              <a:rPr lang="en-US" altLang="zh-CN" sz="2600" b="1">
                <a:solidFill>
                  <a:prstClr val="black"/>
                </a:solidFill>
                <a:latin typeface="微软雅黑" panose="020b0503020204020204" charset="-122"/>
                <a:ea typeface="微软雅黑"/>
                <a:cs typeface="微软雅黑" panose="020b0503020204020204" charset="-122"/>
              </a:rPr>
              <a:t>】</a:t>
            </a:r>
            <a:r>
              <a:rPr lang="zh-CN" altLang="en-US" sz="2600" b="1">
                <a:solidFill>
                  <a:prstClr val="black"/>
                </a:solidFill>
                <a:latin typeface="微软雅黑" panose="020b0503020204020204" charset="-122"/>
                <a:ea typeface="微软雅黑"/>
                <a:cs typeface="微软雅黑" panose="020b0503020204020204" charset="-122"/>
              </a:rPr>
              <a:t>新民主主义革命≠无产阶级革命。</a:t>
            </a:r>
            <a:endParaRPr lang="zh-CN" altLang="en-US" sz="2600" b="1">
              <a:solidFill>
                <a:prstClr val="black"/>
              </a:solidFill>
              <a:latin typeface="微软雅黑" panose="020b0503020204020204" charset="-122"/>
              <a:ea typeface="微软雅黑"/>
              <a:cs typeface="微软雅黑" panose="020b0503020204020204" charset="-122"/>
            </a:endParaRPr>
          </a:p>
          <a:p>
            <a:pPr algn="ctr"/>
            <a:r>
              <a:rPr lang="zh-CN" altLang="en-US" sz="2600" b="1">
                <a:solidFill>
                  <a:prstClr val="black"/>
                </a:solidFill>
                <a:latin typeface="微软雅黑" panose="020b0503020204020204" charset="-122"/>
                <a:ea typeface="微软雅黑"/>
                <a:cs typeface="微软雅黑" panose="020b0503020204020204" charset="-122"/>
              </a:rPr>
              <a:t>新民主主义革命本质上来说</a:t>
            </a:r>
            <a:r>
              <a:rPr lang="zh-CN" altLang="en-US" sz="2600" b="1">
                <a:solidFill>
                  <a:srgbClr val="FF0000"/>
                </a:solidFill>
                <a:latin typeface="微软雅黑" panose="020b0503020204020204" charset="-122"/>
                <a:ea typeface="微软雅黑"/>
                <a:cs typeface="微软雅黑" panose="020b0503020204020204" charset="-122"/>
              </a:rPr>
              <a:t>属于无产阶级领导下的资产阶级民主革命</a:t>
            </a:r>
            <a:endParaRPr lang="zh-CN" altLang="en-US" sz="2600" b="1">
              <a:solidFill>
                <a:srgbClr val="FF0000"/>
              </a:solidFill>
              <a:latin typeface="微软雅黑" panose="020b0503020204020204" charset="-122"/>
              <a:ea typeface="微软雅黑"/>
              <a:cs typeface="微软雅黑" panose="020b0503020204020204" charset="-122"/>
            </a:endParaRPr>
          </a:p>
        </p:txBody>
      </p:sp>
      <p:sp>
        <p:nvSpPr>
          <p:cNvPr id="12" name="文本框 11"/>
          <p:cNvSpPr txBox="1"/>
          <p:nvPr>
            <p:custDataLst>
              <p:tags r:id="rId9"/>
            </p:custDataLst>
          </p:nvPr>
        </p:nvSpPr>
        <p:spPr>
          <a:xfrm>
            <a:off x="87205" y="4728613"/>
            <a:ext cx="12038264" cy="1692771"/>
          </a:xfrm>
          <a:prstGeom prst="rect">
            <a:avLst/>
          </a:prstGeom>
          <a:solidFill>
            <a:schemeClr val="accent4">
              <a:lumMod val="60000"/>
              <a:lumOff val="40000"/>
            </a:schemeClr>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600" b="1">
                <a:solidFill>
                  <a:prstClr val="black"/>
                </a:solidFill>
                <a:latin typeface="微软雅黑" panose="020b0503020204020204" charset="-122"/>
                <a:ea typeface="微软雅黑"/>
                <a:cs typeface="微软雅黑" panose="020b0503020204020204" charset="-122"/>
              </a:rPr>
              <a:t>    原因：新民主主义革命时期，中国还是一个封建经济占明显优势的半殖民地半封建社会，中国革命的主要对象是帝国主义和封建势力，革命的任务是推翻这两个主要敌人。因此，这个阶段中国革命的性质，不是无产阶级领导的社会主义革命，而是无产阶级领导的资产阶级民主革命。</a:t>
            </a:r>
            <a:endParaRPr lang="zh-CN" altLang="en-US" sz="2600" b="1">
              <a:solidFill>
                <a:prstClr val="black"/>
              </a:solidFill>
              <a:latin typeface="微软雅黑" panose="020b0503020204020204" charset="-122"/>
              <a:ea typeface="微软雅黑"/>
              <a:cs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amond(in)">
                                      <p:cBhvr>
                                        <p:cTn id="7" dur="20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left)">
                                      <p:cBhvr>
                                        <p:cTn id="12" dur="500"/>
                                        <p:tgtEl>
                                          <p:spTgt spid="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xit" presetSubtype="10" dur="500" fill="hold" grpId="1" nodeType="clickEffect">
                                  <p:stCondLst>
                                    <p:cond delay="0"/>
                                  </p:stCondLst>
                                  <p:childTnLst>
                                    <p:animEffect transition="out" filter="blinds(horizontal)">
                                      <p:cBhvr>
                                        <p:cTn id="21" dur="500"/>
                                        <p:tgtEl>
                                          <p:spTgt spid="11"/>
                                        </p:tgtEl>
                                      </p:cBhvr>
                                    </p:animEffect>
                                    <p:set>
                                      <p:cBhvr>
                                        <p:cTn id="22" dur="1" fill="hold">
                                          <p:stCondLst>
                                            <p:cond delay="499"/>
                                          </p:stCondLst>
                                        </p:cTn>
                                        <p:tgtEl>
                                          <p:spTgt spid="11"/>
                                        </p:tgtEl>
                                        <p:attrNameLst>
                                          <p:attrName>style.visibility</p:attrName>
                                        </p:attrNameLst>
                                      </p:cBhvr>
                                      <p:to>
                                        <p:strVal val="hidden"/>
                                      </p:to>
                                    </p:set>
                                  </p:childTnLst>
                                </p:cTn>
                              </p:par>
                              <p:par>
                                <p:cTn id="23" presetID="3" presetClass="exit" presetSubtype="10" dur="500" fill="hold" grpId="1" nodeType="withEffect">
                                  <p:stCondLst>
                                    <p:cond delay="0"/>
                                  </p:stCondLst>
                                  <p:childTnLst>
                                    <p:animEffect transition="out" filter="blinds(horizontal)">
                                      <p:cBhvr>
                                        <p:cTn id="24" dur="500"/>
                                        <p:tgtEl>
                                          <p:spTgt spid="12"/>
                                        </p:tgtEl>
                                      </p:cBhvr>
                                    </p:animEffect>
                                    <p:set>
                                      <p:cBhvr>
                                        <p:cTn id="25"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1" grpId="1"/>
      <p:bldP spid="12" grpId="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矩形 3"/>
          <p:cNvSpPr/>
          <p:nvPr>
            <p:custDataLst>
              <p:tags r:id="rId3"/>
            </p:custDataLst>
          </p:nvPr>
        </p:nvSpPr>
        <p:spPr>
          <a:xfrm>
            <a:off x="356416" y="1265682"/>
            <a:ext cx="791941" cy="3383749"/>
          </a:xfrm>
          <a:prstGeom prst="rect">
            <a:avLst/>
          </a:prstGeom>
        </p:spPr>
        <p:style>
          <a:lnRef idx="2">
            <a:schemeClr val="dk1"/>
          </a:lnRef>
          <a:fillRef idx="1">
            <a:schemeClr val="lt1"/>
          </a:fillRef>
          <a:effectRef idx="0">
            <a:schemeClr val="dk1"/>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C00000"/>
                </a:solidFill>
                <a:effectLst/>
                <a:uLnTx/>
                <a:uFillTx/>
                <a:latin typeface="微软雅黑" panose="020b0503020204020204" charset="-122"/>
                <a:ea typeface="微软雅黑"/>
                <a:cs typeface="Arial"/>
              </a:rPr>
              <a:t>新民主主义革命</a:t>
            </a:r>
            <a:endParaRPr kumimoji="0" lang="zh-CN" altLang="en-US" sz="2800" b="1" i="0" u="none" strike="noStrike" kern="1200" cap="none" spc="0" normalizeH="0" baseline="0" noProof="0">
              <a:ln>
                <a:noFill/>
              </a:ln>
              <a:solidFill>
                <a:srgbClr val="C00000"/>
              </a:solidFill>
              <a:effectLst/>
              <a:uLnTx/>
              <a:uFillTx/>
              <a:latin typeface="微软雅黑" panose="020b0503020204020204" charset="-122"/>
              <a:ea typeface="微软雅黑"/>
              <a:cs typeface="Arial"/>
            </a:endParaRPr>
          </a:p>
        </p:txBody>
      </p:sp>
      <p:sp>
        <p:nvSpPr>
          <p:cNvPr id="5" name="左大括号 4"/>
          <p:cNvSpPr/>
          <p:nvPr>
            <p:custDataLst>
              <p:tags r:id="rId4"/>
            </p:custDataLst>
          </p:nvPr>
        </p:nvSpPr>
        <p:spPr>
          <a:xfrm>
            <a:off x="1369695" y="691515"/>
            <a:ext cx="657225" cy="5451475"/>
          </a:xfrm>
          <a:prstGeom prst="leftBrace">
            <a:avLst/>
          </a:prstGeom>
          <a:ln>
            <a:solidFill>
              <a:srgbClr val="C00000"/>
            </a:solidFill>
          </a:ln>
        </p:spPr>
        <p:style>
          <a:lnRef idx="3">
            <a:schemeClr val="accent1"/>
          </a:lnRef>
          <a:fillRef idx="0">
            <a:schemeClr val="accent1"/>
          </a:fillRef>
          <a:effectRef idx="2">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微软雅黑" panose="020b0503020204020204" charset="-122"/>
              <a:ea typeface="微软雅黑"/>
              <a:cs typeface="Arial"/>
            </a:endParaRPr>
          </a:p>
        </p:txBody>
      </p:sp>
      <p:sp>
        <p:nvSpPr>
          <p:cNvPr id="6" name="文本框 5"/>
          <p:cNvSpPr txBox="1"/>
          <p:nvPr>
            <p:custDataLst>
              <p:tags r:id="rId5"/>
            </p:custDataLst>
          </p:nvPr>
        </p:nvSpPr>
        <p:spPr>
          <a:xfrm>
            <a:off x="2027145" y="260905"/>
            <a:ext cx="9664758" cy="59969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6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1.</a:t>
            </a:r>
            <a:r>
              <a:rPr kumimoji="0" lang="zh-CN" altLang="en-US"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指导思想：</a:t>
            </a:r>
            <a:endParaRPr kumimoji="0" lang="zh-CN" altLang="en-US"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2.</a:t>
            </a:r>
            <a:r>
              <a:rPr kumimoji="0" lang="zh-CN" altLang="en-US"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领导阶级：</a:t>
            </a:r>
            <a:endParaRPr kumimoji="0" lang="zh-CN" altLang="en-US"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3.</a:t>
            </a:r>
            <a:r>
              <a:rPr kumimoji="0" lang="zh-CN" altLang="en-US"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依靠力量：</a:t>
            </a:r>
            <a:endParaRPr kumimoji="0" lang="en-US" altLang="zh-CN"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4.</a:t>
            </a:r>
            <a:r>
              <a:rPr kumimoji="0" lang="zh-CN" altLang="en-US"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革命对象：</a:t>
            </a:r>
            <a:endParaRPr kumimoji="0" lang="en-US" altLang="zh-CN"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C00000"/>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5.</a:t>
            </a:r>
            <a:r>
              <a:rPr kumimoji="0" lang="zh-CN" altLang="en-US" sz="2400" b="1" i="0" u="none" strike="noStrike" kern="1200" cap="none" spc="0" normalizeH="0" baseline="0" noProof="0">
                <a:ln>
                  <a:noFill/>
                </a:ln>
                <a:solidFill>
                  <a:srgbClr val="C00000"/>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革命性质：</a:t>
            </a:r>
            <a:endParaRPr kumimoji="0" lang="en-US" altLang="zh-CN" sz="2400" b="1" i="0" u="none" strike="noStrike" kern="1200" cap="none" spc="0" normalizeH="0" baseline="0" noProof="0">
              <a:ln>
                <a:noFill/>
              </a:ln>
              <a:solidFill>
                <a:srgbClr val="FF0000"/>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6.</a:t>
            </a:r>
            <a:r>
              <a:rPr kumimoji="0" lang="zh-CN" altLang="en-US"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前途方向：</a:t>
            </a:r>
            <a:endParaRPr kumimoji="0" lang="en-US" altLang="zh-CN"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7.</a:t>
            </a:r>
            <a:r>
              <a:rPr kumimoji="0" lang="zh-CN" altLang="en-US"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实施路径：</a:t>
            </a:r>
            <a:endParaRPr kumimoji="0" lang="zh-CN" altLang="en-US"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endParaRPr>
          </a:p>
          <a:p>
            <a:pPr marL="0" marR="0" lvl="0" indent="0" algn="l" defTabSz="914400" rtl="0" eaLnBrk="1" fontAlgn="auto" latinLnBrk="0" hangingPunct="1">
              <a:lnSpc>
                <a:spcPct val="160000"/>
              </a:lnSpc>
              <a:spcBef>
                <a:spcPct val="0"/>
              </a:spcBef>
              <a:spcAft>
                <a:spcPct val="0"/>
              </a:spcAft>
              <a:buClrTx/>
              <a:buSzTx/>
              <a:buFontTx/>
              <a:buNone/>
              <a:defRPr/>
            </a:pPr>
            <a:endParaRPr kumimoji="0" lang="zh-CN" altLang="en-US"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8.</a:t>
            </a:r>
            <a:r>
              <a:rPr kumimoji="0" lang="zh-CN" altLang="en-US"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革命成果：</a:t>
            </a:r>
            <a:endParaRPr kumimoji="0" lang="zh-CN" altLang="en-US"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9.</a:t>
            </a:r>
            <a:r>
              <a:rPr kumimoji="0" lang="zh-CN" altLang="en-US" sz="2400" b="1" i="0" u="none" strike="noStrike" kern="1200" cap="none" spc="0" normalizeH="0" baseline="0" noProof="0">
                <a:ln>
                  <a:noFill/>
                </a:ln>
                <a:solidFill>
                  <a:srgbClr val="003363"/>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rPr>
              <a:t>取胜法宝：</a:t>
            </a:r>
            <a:endParaRPr kumimoji="0" lang="zh-CN" altLang="en-US"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微软雅黑" panose="020b0503020204020204" charset="-122"/>
            </a:endParaRPr>
          </a:p>
        </p:txBody>
      </p:sp>
      <p:sp>
        <p:nvSpPr>
          <p:cNvPr id="7" name="文本框 6"/>
          <p:cNvSpPr txBox="1"/>
          <p:nvPr>
            <p:custDataLst>
              <p:tags r:id="rId6"/>
            </p:custDataLst>
          </p:nvPr>
        </p:nvSpPr>
        <p:spPr>
          <a:xfrm>
            <a:off x="3942534" y="260859"/>
            <a:ext cx="7893050" cy="59969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60000"/>
              </a:lnSpc>
              <a:spcBef>
                <a:spcPct val="0"/>
              </a:spcBef>
              <a:spcAft>
                <a:spcPct val="0"/>
              </a:spcAft>
              <a:buClrTx/>
              <a:buSzTx/>
              <a:buFontTx/>
              <a:buNone/>
              <a:defRPr/>
            </a:pPr>
            <a:r>
              <a:rPr kumimoji="0" lang="zh-CN" altLang="en-US"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rPr>
              <a:t>马克思列宁主义</a:t>
            </a:r>
            <a:endParaRPr kumimoji="0" lang="zh-CN" altLang="en-US"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zh-CN" altLang="en-US"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rPr>
              <a:t>中国共产党</a:t>
            </a:r>
            <a:endParaRPr kumimoji="0" lang="en-US" altLang="zh-CN"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zh-CN" altLang="en-US"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rPr>
              <a:t>工人阶级、农民阶级、民族资产阶级、小资产阶级</a:t>
            </a:r>
            <a:endParaRPr kumimoji="0" lang="en-US" altLang="zh-CN"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zh-CN" altLang="en-US"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rPr>
              <a:t>帝国主义、封建主义、官僚资本主义</a:t>
            </a:r>
            <a:endParaRPr kumimoji="0" lang="en-US" altLang="zh-CN"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zh-CN" altLang="en-US" sz="2400" b="1" i="0" u="none" strike="noStrike" kern="1200" cap="none" spc="0" normalizeH="0" baseline="0" noProof="0">
                <a:ln>
                  <a:noFill/>
                </a:ln>
                <a:solidFill>
                  <a:srgbClr val="C00000"/>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rPr>
              <a:t>资产阶级性质的民族民主革命</a:t>
            </a:r>
            <a:endParaRPr kumimoji="0" lang="en-US" altLang="zh-CN" sz="2400" b="1" i="0" u="none" strike="noStrike" kern="1200" cap="none" spc="0" normalizeH="0" baseline="0" noProof="0">
              <a:ln>
                <a:noFill/>
              </a:ln>
              <a:solidFill>
                <a:srgbClr val="C00000"/>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zh-CN" altLang="en-US"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rPr>
              <a:t>社会主义社会</a:t>
            </a:r>
            <a:endParaRPr kumimoji="0" lang="en-US" altLang="zh-CN"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zh-CN" altLang="en-US"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rPr>
              <a:t>中国特色革命道路，即农村包围城市、武装夺取政权、最后夺取全国胜利</a:t>
            </a:r>
            <a:endParaRPr kumimoji="0" lang="en-US" altLang="zh-CN"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zh-CN" altLang="en-US" sz="2400" b="1" i="0" u="none" strike="noStrike" kern="1200" cap="none" spc="0" normalizeH="0" baseline="0" noProof="0">
                <a:ln>
                  <a:noFill/>
                </a:ln>
                <a:solidFill>
                  <a:prstClr val="black"/>
                </a:solidFill>
                <a:effectLst/>
                <a:uLnTx/>
                <a:uFillTx/>
                <a:latin typeface="微软雅黑" panose="020b0503020204020204" charset="-122"/>
                <a:ea typeface="微软雅黑"/>
                <a:cs typeface="黑体" panose="02010609060101010101" charset="-122"/>
                <a:sym typeface="+mn-ea"/>
              </a:rPr>
              <a:t>新中国成立、毛泽东思想</a:t>
            </a:r>
            <a:endParaRPr kumimoji="0" lang="zh-CN" altLang="en-US" sz="2400" b="1" i="0" u="none" strike="noStrike" kern="1200" cap="none" spc="0" normalizeH="0" baseline="0" noProof="0">
              <a:ln>
                <a:noFill/>
              </a:ln>
              <a:solidFill>
                <a:prstClr val="black"/>
              </a:solidFill>
              <a:effectLst/>
              <a:uLnTx/>
              <a:uFillTx/>
              <a:latin typeface="微软雅黑" panose="020b0503020204020204" charset="-122"/>
              <a:ea typeface="微软雅黑"/>
              <a:cs typeface="黑体" panose="02010609060101010101" charset="-122"/>
              <a:sym typeface="+mn-ea"/>
            </a:endParaRPr>
          </a:p>
          <a:p>
            <a:pPr marL="0" marR="0" lvl="0" indent="0" algn="l" defTabSz="914400" rtl="0" eaLnBrk="1" fontAlgn="auto" latinLnBrk="0" hangingPunct="1">
              <a:lnSpc>
                <a:spcPct val="160000"/>
              </a:lnSpc>
              <a:spcBef>
                <a:spcPct val="0"/>
              </a:spcBef>
              <a:spcAft>
                <a:spcPct val="0"/>
              </a:spcAft>
              <a:buClrTx/>
              <a:buSzTx/>
              <a:buFontTx/>
              <a:buNone/>
              <a:defRPr/>
            </a:pPr>
            <a:r>
              <a:rPr kumimoji="0" lang="zh-CN" altLang="en-US"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rPr>
              <a:t>三大法宝（统一战线、武装斗争、党的建设）</a:t>
            </a:r>
            <a:endParaRPr kumimoji="0" lang="zh-CN" altLang="en-US" sz="2400" b="1" i="0" u="none" strike="noStrike" kern="1200" cap="none" spc="0" normalizeH="0" baseline="0" noProof="0">
              <a:ln>
                <a:noFill/>
              </a:ln>
              <a:solidFill>
                <a:prstClr val="black"/>
              </a:solidFill>
              <a:effectLst>
                <a:outerShdw blurRad="38100" dist="38100" dir="2700000" algn="tl">
                  <a:srgbClr val="C0C0C0"/>
                </a:outerShdw>
              </a:effectLst>
              <a:uLnTx/>
              <a:uFillTx/>
              <a:latin typeface="微软雅黑" panose="020b0503020204020204" charset="-122"/>
              <a:ea typeface="微软雅黑"/>
              <a:cs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dur="50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6" presetClass="entr" presetSubtype="16" dur="200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circle(in)">
                                      <p:cBhvr>
                                        <p:cTn id="22" dur="2000"/>
                                        <p:tgtEl>
                                          <p:spTgt spid="6">
                                            <p:txEl>
                                              <p:pRg st="3" end="3"/>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4" presetClass="entr" presetSubtype="10" dur="50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randombar(horizontal)">
                                      <p:cBhvr>
                                        <p:cTn id="27" dur="500"/>
                                        <p:tgtEl>
                                          <p:spTgt spid="6">
                                            <p:txEl>
                                              <p:pRg st="4" end="4"/>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9" presetClass="entr" presetSubtype="0" dur="50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dissolve">
                                      <p:cBhvr>
                                        <p:cTn id="32" dur="500"/>
                                        <p:tgtEl>
                                          <p:spTgt spid="6">
                                            <p:txEl>
                                              <p:pRg st="5" end="5"/>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3" presetClass="entr" presetSubtype="16" dur="200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plus(in)">
                                      <p:cBhvr>
                                        <p:cTn id="37" dur="2000"/>
                                        <p:tgtEl>
                                          <p:spTgt spid="6">
                                            <p:txEl>
                                              <p:pRg st="6" end="6"/>
                                            </p:txEl>
                                          </p:spTgt>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13" presetClass="entr" presetSubtype="16" dur="2000" fill="hold" nodeType="clickEffect">
                                  <p:stCondLst>
                                    <p:cond delay="0"/>
                                  </p:stCondLst>
                                  <p:childTnLst>
                                    <p:set>
                                      <p:cBhvr>
                                        <p:cTn id="41" dur="1" fill="hold">
                                          <p:stCondLst>
                                            <p:cond delay="0"/>
                                          </p:stCondLst>
                                        </p:cTn>
                                        <p:tgtEl>
                                          <p:spTgt spid="6">
                                            <p:txEl>
                                              <p:pRg st="8" end="8"/>
                                            </p:txEl>
                                          </p:spTgt>
                                        </p:tgtEl>
                                        <p:attrNameLst>
                                          <p:attrName>style.visibility</p:attrName>
                                        </p:attrNameLst>
                                      </p:cBhvr>
                                      <p:to>
                                        <p:strVal val="visible"/>
                                      </p:to>
                                    </p:set>
                                    <p:animEffect transition="in" filter="plus(in)">
                                      <p:cBhvr>
                                        <p:cTn id="42" dur="2000"/>
                                        <p:tgtEl>
                                          <p:spTgt spid="6">
                                            <p:txEl>
                                              <p:pRg st="8" end="8"/>
                                            </p:txEl>
                                          </p:spTgt>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13" presetClass="entr" presetSubtype="16" dur="2000" fill="hold" nodeType="clickEffect">
                                  <p:stCondLst>
                                    <p:cond delay="0"/>
                                  </p:stCondLst>
                                  <p:childTnLst>
                                    <p:set>
                                      <p:cBhvr>
                                        <p:cTn id="46" dur="1" fill="hold">
                                          <p:stCondLst>
                                            <p:cond delay="0"/>
                                          </p:stCondLst>
                                        </p:cTn>
                                        <p:tgtEl>
                                          <p:spTgt spid="6">
                                            <p:txEl>
                                              <p:pRg st="9" end="9"/>
                                            </p:txEl>
                                          </p:spTgt>
                                        </p:tgtEl>
                                        <p:attrNameLst>
                                          <p:attrName>style.visibility</p:attrName>
                                        </p:attrNameLst>
                                      </p:cBhvr>
                                      <p:to>
                                        <p:strVal val="visible"/>
                                      </p:to>
                                    </p:set>
                                    <p:animEffect transition="in" filter="plus(in)">
                                      <p:cBhvr>
                                        <p:cTn id="47" dur="2000"/>
                                        <p:tgtEl>
                                          <p:spTgt spid="6">
                                            <p:txEl>
                                              <p:pRg st="9" end="9"/>
                                            </p:txEl>
                                          </p:spTgt>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10" presetClass="entr" presetSubtype="0" dur="500" fill="hold" nodeType="clickEffect">
                                  <p:stCondLst>
                                    <p:cond delay="0"/>
                                  </p:stCondLst>
                                  <p:childTnLst>
                                    <p:set>
                                      <p:cBhvr>
                                        <p:cTn id="51" dur="1" fill="hold">
                                          <p:stCondLst>
                                            <p:cond delay="0"/>
                                          </p:stCondLst>
                                        </p:cTn>
                                        <p:tgtEl>
                                          <p:spTgt spid="7">
                                            <p:txEl>
                                              <p:pRg st="0" end="0"/>
                                            </p:txEl>
                                          </p:spTgt>
                                        </p:tgtEl>
                                        <p:attrNameLst>
                                          <p:attrName>style.visibility</p:attrName>
                                        </p:attrNameLst>
                                      </p:cBhvr>
                                      <p:to>
                                        <p:strVal val="visible"/>
                                      </p:to>
                                    </p:set>
                                    <p:animEffect transition="in" filter="fade">
                                      <p:cBhvr>
                                        <p:cTn id="52" dur="500"/>
                                        <p:tgtEl>
                                          <p:spTgt spid="7">
                                            <p:txEl>
                                              <p:pRg st="0" end="0"/>
                                            </p:txEl>
                                          </p:spTgt>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10" presetClass="entr" presetSubtype="0" dur="500" fill="hold" nodeType="clickEffect">
                                  <p:stCondLst>
                                    <p:cond delay="0"/>
                                  </p:stCondLst>
                                  <p:childTnLst>
                                    <p:set>
                                      <p:cBhvr>
                                        <p:cTn id="56" dur="1" fill="hold">
                                          <p:stCondLst>
                                            <p:cond delay="0"/>
                                          </p:stCondLst>
                                        </p:cTn>
                                        <p:tgtEl>
                                          <p:spTgt spid="7">
                                            <p:txEl>
                                              <p:pRg st="1" end="1"/>
                                            </p:txEl>
                                          </p:spTgt>
                                        </p:tgtEl>
                                        <p:attrNameLst>
                                          <p:attrName>style.visibility</p:attrName>
                                        </p:attrNameLst>
                                      </p:cBhvr>
                                      <p:to>
                                        <p:strVal val="visible"/>
                                      </p:to>
                                    </p:set>
                                    <p:animEffect transition="in" filter="fade">
                                      <p:cBhvr>
                                        <p:cTn id="57" dur="500"/>
                                        <p:tgtEl>
                                          <p:spTgt spid="7">
                                            <p:txEl>
                                              <p:pRg st="1" end="1"/>
                                            </p:txEl>
                                          </p:spTgt>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16" presetClass="entr" presetSubtype="21" dur="500" fill="hold" nodeType="clickEffect">
                                  <p:stCondLst>
                                    <p:cond delay="0"/>
                                  </p:stCondLst>
                                  <p:childTnLst>
                                    <p:set>
                                      <p:cBhvr>
                                        <p:cTn id="61" dur="1" fill="hold">
                                          <p:stCondLst>
                                            <p:cond delay="0"/>
                                          </p:stCondLst>
                                        </p:cTn>
                                        <p:tgtEl>
                                          <p:spTgt spid="7">
                                            <p:txEl>
                                              <p:pRg st="2" end="2"/>
                                            </p:txEl>
                                          </p:spTgt>
                                        </p:tgtEl>
                                        <p:attrNameLst>
                                          <p:attrName>style.visibility</p:attrName>
                                        </p:attrNameLst>
                                      </p:cBhvr>
                                      <p:to>
                                        <p:strVal val="visible"/>
                                      </p:to>
                                    </p:set>
                                    <p:animEffect transition="in" filter="barn(inVertical)">
                                      <p:cBhvr>
                                        <p:cTn id="62" dur="500"/>
                                        <p:tgtEl>
                                          <p:spTgt spid="7">
                                            <p:txEl>
                                              <p:pRg st="2" end="2"/>
                                            </p:txEl>
                                          </p:spTgt>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6" presetClass="entr" presetSubtype="16" dur="2000" fill="hold" nodeType="clickEffect">
                                  <p:stCondLst>
                                    <p:cond delay="0"/>
                                  </p:stCondLst>
                                  <p:childTnLst>
                                    <p:set>
                                      <p:cBhvr>
                                        <p:cTn id="66" dur="1" fill="hold">
                                          <p:stCondLst>
                                            <p:cond delay="0"/>
                                          </p:stCondLst>
                                        </p:cTn>
                                        <p:tgtEl>
                                          <p:spTgt spid="7">
                                            <p:txEl>
                                              <p:pRg st="3" end="3"/>
                                            </p:txEl>
                                          </p:spTgt>
                                        </p:tgtEl>
                                        <p:attrNameLst>
                                          <p:attrName>style.visibility</p:attrName>
                                        </p:attrNameLst>
                                      </p:cBhvr>
                                      <p:to>
                                        <p:strVal val="visible"/>
                                      </p:to>
                                    </p:set>
                                    <p:animEffect transition="in" filter="circle(in)">
                                      <p:cBhvr>
                                        <p:cTn id="67" dur="2000"/>
                                        <p:tgtEl>
                                          <p:spTgt spid="7">
                                            <p:txEl>
                                              <p:pRg st="3" end="3"/>
                                            </p:txEl>
                                          </p:spTgt>
                                        </p:tgtEl>
                                      </p:cBhvr>
                                    </p:animEffect>
                                  </p:childTnLst>
                                </p:cTn>
                              </p:par>
                            </p:childTnLst>
                          </p:cTn>
                        </p:par>
                      </p:childTnLst>
                    </p:cTn>
                  </p:par>
                  <p:par>
                    <p:cTn id="68" fill="hold" nodeType="clickPar">
                      <p:stCondLst>
                        <p:cond delay="indefinite"/>
                      </p:stCondLst>
                      <p:childTnLst>
                        <p:par>
                          <p:cTn id="69" fill="hold">
                            <p:stCondLst>
                              <p:cond delay="0"/>
                            </p:stCondLst>
                            <p:childTnLst>
                              <p:par>
                                <p:cTn id="70" presetID="14" presetClass="entr" presetSubtype="10" dur="500" fill="hold" nodeType="clickEffect">
                                  <p:stCondLst>
                                    <p:cond delay="0"/>
                                  </p:stCondLst>
                                  <p:childTnLst>
                                    <p:set>
                                      <p:cBhvr>
                                        <p:cTn id="71" dur="1" fill="hold">
                                          <p:stCondLst>
                                            <p:cond delay="0"/>
                                          </p:stCondLst>
                                        </p:cTn>
                                        <p:tgtEl>
                                          <p:spTgt spid="7">
                                            <p:txEl>
                                              <p:pRg st="4" end="4"/>
                                            </p:txEl>
                                          </p:spTgt>
                                        </p:tgtEl>
                                        <p:attrNameLst>
                                          <p:attrName>style.visibility</p:attrName>
                                        </p:attrNameLst>
                                      </p:cBhvr>
                                      <p:to>
                                        <p:strVal val="visible"/>
                                      </p:to>
                                    </p:set>
                                    <p:animEffect transition="in" filter="randombar(horizontal)">
                                      <p:cBhvr>
                                        <p:cTn id="72" dur="500"/>
                                        <p:tgtEl>
                                          <p:spTgt spid="7">
                                            <p:txEl>
                                              <p:pRg st="4" end="4"/>
                                            </p:txEl>
                                          </p:spTgt>
                                        </p:tgtEl>
                                      </p:cBhvr>
                                    </p:animEffect>
                                  </p:childTnLst>
                                </p:cTn>
                              </p:par>
                            </p:childTnLst>
                          </p:cTn>
                        </p:par>
                      </p:childTnLst>
                    </p:cTn>
                  </p:par>
                  <p:par>
                    <p:cTn id="73" fill="hold" nodeType="clickPar">
                      <p:stCondLst>
                        <p:cond delay="indefinite"/>
                      </p:stCondLst>
                      <p:childTnLst>
                        <p:par>
                          <p:cTn id="74" fill="hold">
                            <p:stCondLst>
                              <p:cond delay="0"/>
                            </p:stCondLst>
                            <p:childTnLst>
                              <p:par>
                                <p:cTn id="75" presetID="9" presetClass="entr" presetSubtype="0" dur="500" fill="hold" nodeType="clickEffect">
                                  <p:stCondLst>
                                    <p:cond delay="0"/>
                                  </p:stCondLst>
                                  <p:childTnLst>
                                    <p:set>
                                      <p:cBhvr>
                                        <p:cTn id="76" dur="1" fill="hold">
                                          <p:stCondLst>
                                            <p:cond delay="0"/>
                                          </p:stCondLst>
                                        </p:cTn>
                                        <p:tgtEl>
                                          <p:spTgt spid="7">
                                            <p:txEl>
                                              <p:pRg st="5" end="5"/>
                                            </p:txEl>
                                          </p:spTgt>
                                        </p:tgtEl>
                                        <p:attrNameLst>
                                          <p:attrName>style.visibility</p:attrName>
                                        </p:attrNameLst>
                                      </p:cBhvr>
                                      <p:to>
                                        <p:strVal val="visible"/>
                                      </p:to>
                                    </p:set>
                                    <p:animEffect transition="in" filter="dissolve">
                                      <p:cBhvr>
                                        <p:cTn id="77" dur="500"/>
                                        <p:tgtEl>
                                          <p:spTgt spid="7">
                                            <p:txEl>
                                              <p:pRg st="5" end="5"/>
                                            </p:txEl>
                                          </p:spTgt>
                                        </p:tgtEl>
                                      </p:cBhvr>
                                    </p:animEffect>
                                  </p:childTnLst>
                                </p:cTn>
                              </p:par>
                            </p:childTnLst>
                          </p:cTn>
                        </p:par>
                      </p:childTnLst>
                    </p:cTn>
                  </p:par>
                  <p:par>
                    <p:cTn id="78" fill="hold" nodeType="clickPar">
                      <p:stCondLst>
                        <p:cond delay="indefinite"/>
                      </p:stCondLst>
                      <p:childTnLst>
                        <p:par>
                          <p:cTn id="79" fill="hold">
                            <p:stCondLst>
                              <p:cond delay="0"/>
                            </p:stCondLst>
                            <p:childTnLst>
                              <p:par>
                                <p:cTn id="80" presetID="13" presetClass="entr" presetSubtype="16" dur="2000" fill="hold" nodeType="clickEffect">
                                  <p:stCondLst>
                                    <p:cond delay="0"/>
                                  </p:stCondLst>
                                  <p:childTnLst>
                                    <p:set>
                                      <p:cBhvr>
                                        <p:cTn id="81" dur="1" fill="hold">
                                          <p:stCondLst>
                                            <p:cond delay="0"/>
                                          </p:stCondLst>
                                        </p:cTn>
                                        <p:tgtEl>
                                          <p:spTgt spid="7">
                                            <p:txEl>
                                              <p:pRg st="6" end="6"/>
                                            </p:txEl>
                                          </p:spTgt>
                                        </p:tgtEl>
                                        <p:attrNameLst>
                                          <p:attrName>style.visibility</p:attrName>
                                        </p:attrNameLst>
                                      </p:cBhvr>
                                      <p:to>
                                        <p:strVal val="visible"/>
                                      </p:to>
                                    </p:set>
                                    <p:animEffect transition="in" filter="plus(in)">
                                      <p:cBhvr>
                                        <p:cTn id="82" dur="2000"/>
                                        <p:tgtEl>
                                          <p:spTgt spid="7">
                                            <p:txEl>
                                              <p:pRg st="6" end="6"/>
                                            </p:txEl>
                                          </p:spTgt>
                                        </p:tgtEl>
                                      </p:cBhvr>
                                    </p:animEffect>
                                  </p:childTnLst>
                                </p:cTn>
                              </p:par>
                            </p:childTnLst>
                          </p:cTn>
                        </p:par>
                      </p:childTnLst>
                    </p:cTn>
                  </p:par>
                  <p:par>
                    <p:cTn id="83" fill="hold" nodeType="clickPar">
                      <p:stCondLst>
                        <p:cond delay="indefinite"/>
                      </p:stCondLst>
                      <p:childTnLst>
                        <p:par>
                          <p:cTn id="84" fill="hold">
                            <p:stCondLst>
                              <p:cond delay="0"/>
                            </p:stCondLst>
                            <p:childTnLst>
                              <p:par>
                                <p:cTn id="85" presetID="6" presetClass="entr" presetSubtype="16" dur="2000" fill="hold" nodeType="clickEffect">
                                  <p:stCondLst>
                                    <p:cond delay="0"/>
                                  </p:stCondLst>
                                  <p:childTnLst>
                                    <p:set>
                                      <p:cBhvr>
                                        <p:cTn id="86" dur="1" fill="hold">
                                          <p:stCondLst>
                                            <p:cond delay="0"/>
                                          </p:stCondLst>
                                        </p:cTn>
                                        <p:tgtEl>
                                          <p:spTgt spid="7">
                                            <p:txEl>
                                              <p:pRg st="7" end="7"/>
                                            </p:txEl>
                                          </p:spTgt>
                                        </p:tgtEl>
                                        <p:attrNameLst>
                                          <p:attrName>style.visibility</p:attrName>
                                        </p:attrNameLst>
                                      </p:cBhvr>
                                      <p:to>
                                        <p:strVal val="visible"/>
                                      </p:to>
                                    </p:set>
                                    <p:animEffect transition="in" filter="circle(in)">
                                      <p:cBhvr>
                                        <p:cTn id="87" dur="2000"/>
                                        <p:tgtEl>
                                          <p:spTgt spid="7">
                                            <p:txEl>
                                              <p:pRg st="7" end="7"/>
                                            </p:txEl>
                                          </p:spTgt>
                                        </p:tgtEl>
                                      </p:cBhvr>
                                    </p:animEffect>
                                  </p:childTnLst>
                                </p:cTn>
                              </p:par>
                            </p:childTnLst>
                          </p:cTn>
                        </p:par>
                      </p:childTnLst>
                    </p:cTn>
                  </p:par>
                  <p:par>
                    <p:cTn id="88" fill="hold" nodeType="clickPar">
                      <p:stCondLst>
                        <p:cond delay="indefinite"/>
                      </p:stCondLst>
                      <p:childTnLst>
                        <p:par>
                          <p:cTn id="89" fill="hold">
                            <p:stCondLst>
                              <p:cond delay="0"/>
                            </p:stCondLst>
                            <p:childTnLst>
                              <p:par>
                                <p:cTn id="90" presetID="6" presetClass="entr" presetSubtype="16" dur="2000" fill="hold" nodeType="clickEffect">
                                  <p:stCondLst>
                                    <p:cond delay="0"/>
                                  </p:stCondLst>
                                  <p:childTnLst>
                                    <p:set>
                                      <p:cBhvr>
                                        <p:cTn id="91" dur="1" fill="hold">
                                          <p:stCondLst>
                                            <p:cond delay="0"/>
                                          </p:stCondLst>
                                        </p:cTn>
                                        <p:tgtEl>
                                          <p:spTgt spid="7">
                                            <p:txEl>
                                              <p:pRg st="8" end="8"/>
                                            </p:txEl>
                                          </p:spTgt>
                                        </p:tgtEl>
                                        <p:attrNameLst>
                                          <p:attrName>style.visibility</p:attrName>
                                        </p:attrNameLst>
                                      </p:cBhvr>
                                      <p:to>
                                        <p:strVal val="visible"/>
                                      </p:to>
                                    </p:set>
                                    <p:animEffect transition="in" filter="circle(in)">
                                      <p:cBhvr>
                                        <p:cTn id="92" dur="2000"/>
                                        <p:tgtEl>
                                          <p:spTgt spid="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 name="文本框 10"/>
          <p:cNvSpPr txBox="1"/>
          <p:nvPr>
            <p:custDataLst>
              <p:tags r:id="rId3"/>
            </p:custDataLst>
          </p:nvPr>
        </p:nvSpPr>
        <p:spPr>
          <a:xfrm>
            <a:off x="1952756" y="1013985"/>
            <a:ext cx="7004050" cy="60769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base" latinLnBrk="0" hangingPunct="1">
              <a:lnSpc>
                <a:spcPct val="120000"/>
              </a:lnSpc>
              <a:spcBef>
                <a:spcPct val="0"/>
              </a:spcBef>
              <a:spcAft>
                <a:spcPct val="0"/>
              </a:spcAft>
              <a:buClrTx/>
              <a:buSzTx/>
              <a:buFontTx/>
              <a:buNone/>
              <a:defRPr/>
            </a:pPr>
            <a:r>
              <a:rPr kumimoji="0" lang="en-US" altLang="zh-CN" sz="2800" b="1" i="0" u="none" strike="noStrike" kern="1200" cap="none" spc="0" normalizeH="0" baseline="0" noProof="0">
                <a:ln>
                  <a:noFill/>
                </a:ln>
                <a:solidFill>
                  <a:prstClr val="black"/>
                </a:solidFill>
                <a:effectLst/>
                <a:uLnTx/>
                <a:uFillTx/>
                <a:latin typeface="微软雅黑" panose="020b0503020204020204" charset="-122"/>
                <a:ea typeface="微软雅黑"/>
                <a:cs typeface="Arial"/>
              </a:rPr>
              <a:t>      </a:t>
            </a:r>
            <a:r>
              <a:rPr kumimoji="0" lang="zh-CN" altLang="en-US" sz="2800" b="1" i="0" u="none" strike="noStrike" kern="1200" cap="none" spc="0" normalizeH="0" baseline="0" noProof="0">
                <a:ln>
                  <a:noFill/>
                </a:ln>
                <a:solidFill>
                  <a:prstClr val="black"/>
                </a:solidFill>
                <a:effectLst/>
                <a:uLnTx/>
                <a:uFillTx/>
                <a:latin typeface="微软雅黑" panose="020b0503020204020204" charset="-122"/>
                <a:ea typeface="微软雅黑"/>
                <a:cs typeface="Arial"/>
              </a:rPr>
              <a:t>中国半殖民地半封建社会的基本国情</a:t>
            </a:r>
            <a:endParaRPr kumimoji="0" lang="zh-CN" altLang="en-US" sz="2800" b="1" i="0" u="none" strike="noStrike" kern="1200" cap="none" spc="0" normalizeH="0" baseline="0" noProof="0">
              <a:ln>
                <a:noFill/>
              </a:ln>
              <a:solidFill>
                <a:prstClr val="black"/>
              </a:solidFill>
              <a:effectLst/>
              <a:uLnTx/>
              <a:uFillTx/>
              <a:latin typeface="微软雅黑" panose="020b0503020204020204" charset="-122"/>
              <a:ea typeface="微软雅黑"/>
              <a:cs typeface="Arial"/>
            </a:endParaRPr>
          </a:p>
        </p:txBody>
      </p:sp>
      <p:pic>
        <p:nvPicPr>
          <p:cNvPr id="7" name="图片 6"/>
          <p:cNvPicPr>
            <a:picLocks noChangeAspect="1"/>
          </p:cNvPicPr>
          <p:nvPr>
            <p:custDataLst>
              <p:tags r:id="rId5"/>
            </p:custDataLst>
          </p:nvPr>
        </p:nvPicPr>
        <p:blipFill>
          <a:blip r:embed="rId4"/>
          <a:stretch>
            <a:fillRect/>
          </a:stretch>
        </p:blipFill>
        <p:spPr>
          <a:xfrm>
            <a:off x="2499360" y="1621790"/>
            <a:ext cx="6557010" cy="1056005"/>
          </a:xfrm>
          <a:prstGeom prst="rect">
            <a:avLst/>
          </a:prstGeom>
        </p:spPr>
      </p:pic>
      <p:sp>
        <p:nvSpPr>
          <p:cNvPr id="8" name="矩形 7"/>
          <p:cNvSpPr/>
          <p:nvPr>
            <p:custDataLst>
              <p:tags r:id="rId6"/>
            </p:custDataLst>
          </p:nvPr>
        </p:nvSpPr>
        <p:spPr>
          <a:xfrm>
            <a:off x="4638040" y="1755775"/>
            <a:ext cx="2279650" cy="375920"/>
          </a:xfrm>
          <a:prstGeom prst="rect">
            <a:avLst/>
          </a:prstGeom>
          <a:noFill/>
          <a:ln>
            <a:noFill/>
          </a:ln>
          <a:extLst>
            <a:ext uri="{909E8E84-426E-40DD-AFC4-6F175D3DCCD1}">
              <a14:hiddenFill xmlns:a14="http://schemas.microsoft.com/office/drawing/2010/main">
                <a:solidFill>
                  <a:schemeClr val="lt1"/>
                </a:solidFill>
              </a14:hiddenFill>
            </a:ext>
          </a:extLst>
        </p:spPr>
        <p:style>
          <a:lnRef idx="2">
            <a:schemeClr val="accent6"/>
          </a:lnRef>
          <a:fillRef idx="1">
            <a:schemeClr val="lt1"/>
          </a:fillRef>
          <a:effectRef idx="0">
            <a:schemeClr val="accent6"/>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rgbClr val="C00000"/>
                </a:solidFill>
                <a:effectLst/>
                <a:uLnTx/>
                <a:uFillTx/>
                <a:latin typeface="Calibri"/>
                <a:ea typeface="微软雅黑"/>
                <a:cs typeface="Arial"/>
              </a:rPr>
              <a:t>决     定</a:t>
            </a:r>
            <a:endParaRPr kumimoji="0" lang="zh-CN" altLang="en-US" sz="2400" b="1" i="0" u="none" strike="noStrike" kern="1200" cap="none" spc="0" normalizeH="0" baseline="0" noProof="0">
              <a:ln>
                <a:noFill/>
              </a:ln>
              <a:solidFill>
                <a:srgbClr val="C00000"/>
              </a:solidFill>
              <a:effectLst/>
              <a:uLnTx/>
              <a:uFillTx/>
              <a:latin typeface="Calibri"/>
              <a:ea typeface="微软雅黑"/>
              <a:cs typeface="Arial"/>
            </a:endParaRPr>
          </a:p>
        </p:txBody>
      </p:sp>
      <p:sp>
        <p:nvSpPr>
          <p:cNvPr id="9" name="文本框 60417"/>
          <p:cNvSpPr txBox="1"/>
          <p:nvPr>
            <p:custDataLst>
              <p:tags r:id="rId7"/>
            </p:custDataLst>
          </p:nvPr>
        </p:nvSpPr>
        <p:spPr>
          <a:xfrm>
            <a:off x="328930" y="2677795"/>
            <a:ext cx="4385310" cy="460375"/>
          </a:xfrm>
          <a:prstGeom prst="rect">
            <a:avLst/>
          </a:prstGeom>
          <a:solidFill>
            <a:schemeClr val="bg1">
              <a:lumMod val="95000"/>
            </a:schemeClr>
          </a:solidFill>
        </p:spPr>
        <p:style>
          <a:lnRef idx="1">
            <a:schemeClr val="accent3"/>
          </a:lnRef>
          <a:fillRef idx="2">
            <a:schemeClr val="accent3"/>
          </a:fillRef>
          <a:effectRef idx="1">
            <a:schemeClr val="accent3"/>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altLang="en-US" sz="2400" b="1" i="0" u="none" strike="noStrike" kern="1200" cap="none" spc="0" normalizeH="0" baseline="0" noProof="1">
                <a:ln>
                  <a:noFill/>
                </a:ln>
                <a:solidFill>
                  <a:srgbClr val="C00000"/>
                </a:solidFill>
                <a:effectLst/>
                <a:uLnTx/>
                <a:uFillTx/>
                <a:latin typeface="微软雅黑" panose="020b0503020204020204" charset="-122"/>
                <a:ea typeface="微软雅黑"/>
                <a:cs typeface="华文新魏" panose="02010800040101010101" pitchFamily="2" charset="-122"/>
              </a:rPr>
              <a:t>民主革命</a:t>
            </a:r>
            <a:r>
              <a:rPr kumimoji="0" lang="zh-CN" altLang="en-US" sz="2400" b="1" i="0" u="none" strike="noStrike" kern="1200" cap="none" spc="0" normalizeH="0" baseline="0" noProof="1">
                <a:ln>
                  <a:noFill/>
                </a:ln>
                <a:solidFill>
                  <a:srgbClr val="5B9BD5"/>
                </a:solidFill>
                <a:effectLst>
                  <a:outerShdw blurRad="38100" dist="25400" dir="5400000" algn="ctr" rotWithShape="0">
                    <a:srgbClr val="6E747A">
                      <a:alpha val="43000"/>
                    </a:srgbClr>
                  </a:outerShdw>
                </a:effectLst>
                <a:uLnTx/>
                <a:uFillTx/>
                <a:latin typeface="宋体" panose="02010600030101010101" pitchFamily="2" charset="-122"/>
                <a:ea typeface="宋体" panose="02010600030101010101" pitchFamily="2" charset="-122"/>
                <a:cs typeface="宋体" panose="02010600030101010101" pitchFamily="2" charset="-122"/>
              </a:rPr>
              <a:t>（</a:t>
            </a:r>
            <a:r>
              <a:rPr kumimoji="0" lang="en-US" altLang="zh-CN" sz="2400" b="1" i="0" u="none" strike="noStrike" kern="1200" cap="none" spc="0" normalizeH="0" baseline="0" noProof="1">
                <a:ln>
                  <a:noFill/>
                </a:ln>
                <a:solidFill>
                  <a:srgbClr val="5B9BD5"/>
                </a:solidFill>
                <a:effectLst>
                  <a:outerShdw blurRad="38100" dist="25400" dir="5400000" algn="ctr" rotWithShape="0">
                    <a:srgbClr val="6E747A">
                      <a:alpha val="43000"/>
                    </a:srgbClr>
                  </a:outerShdw>
                </a:effectLst>
                <a:uLnTx/>
                <a:uFillTx/>
                <a:latin typeface="宋体" panose="02010600030101010101" pitchFamily="2" charset="-122"/>
                <a:ea typeface="宋体" panose="02010600030101010101" pitchFamily="2" charset="-122"/>
                <a:cs typeface="宋体" panose="02010600030101010101" pitchFamily="2" charset="-122"/>
              </a:rPr>
              <a:t>1840-1949</a:t>
            </a:r>
            <a:r>
              <a:rPr kumimoji="0" lang="zh-CN" altLang="en-US" sz="2400" b="1" i="0" u="none" strike="noStrike" kern="1200" cap="none" spc="0" normalizeH="0" baseline="0" noProof="1">
                <a:ln>
                  <a:noFill/>
                </a:ln>
                <a:solidFill>
                  <a:srgbClr val="5B9BD5"/>
                </a:solidFill>
                <a:effectLst>
                  <a:outerShdw blurRad="38100" dist="25400" dir="5400000" algn="ctr" rotWithShape="0">
                    <a:srgbClr val="6E747A">
                      <a:alpha val="43000"/>
                    </a:srgbClr>
                  </a:outerShdw>
                </a:effectLst>
                <a:uLnTx/>
                <a:uFillTx/>
                <a:latin typeface="宋体" panose="02010600030101010101" pitchFamily="2" charset="-122"/>
                <a:ea typeface="宋体" panose="02010600030101010101" pitchFamily="2" charset="-122"/>
                <a:cs typeface="宋体" panose="02010600030101010101" pitchFamily="2" charset="-122"/>
              </a:rPr>
              <a:t>）</a:t>
            </a:r>
            <a:endParaRPr kumimoji="0" lang="zh-CN" altLang="en-US" sz="2400" b="1" i="0" u="none" strike="noStrike" kern="1200" cap="none" spc="0" normalizeH="0" baseline="0" noProof="1">
              <a:ln>
                <a:noFill/>
              </a:ln>
              <a:solidFill>
                <a:srgbClr val="5B9BD5"/>
              </a:solidFill>
              <a:effectLst>
                <a:outerShdw blurRad="38100" dist="25400" dir="5400000" algn="ctr" rotWithShape="0">
                  <a:srgbClr val="6E747A">
                    <a:alpha val="43000"/>
                  </a:srgbClr>
                </a:outerShdw>
              </a:effectLst>
              <a:uLnTx/>
              <a:uFillTx/>
              <a:latin typeface="宋体" panose="02010600030101010101" pitchFamily="2" charset="-122"/>
              <a:ea typeface="宋体" panose="02010600030101010101" pitchFamily="2" charset="-122"/>
              <a:cs typeface="宋体" panose="02010600030101010101" pitchFamily="2" charset="-122"/>
            </a:endParaRPr>
          </a:p>
        </p:txBody>
      </p:sp>
      <p:sp>
        <p:nvSpPr>
          <p:cNvPr id="13" name="文本框 60417"/>
          <p:cNvSpPr txBox="1"/>
          <p:nvPr>
            <p:custDataLst>
              <p:tags r:id="rId8"/>
            </p:custDataLst>
          </p:nvPr>
        </p:nvSpPr>
        <p:spPr>
          <a:xfrm>
            <a:off x="7167245" y="2677795"/>
            <a:ext cx="4265930" cy="460375"/>
          </a:xfrm>
          <a:prstGeom prst="rect">
            <a:avLst/>
          </a:prstGeom>
          <a:noFill/>
          <a:extLst>
            <a:ext uri="{909E8E84-426E-40DD-AFC4-6F175D3DCCD1}">
              <a14:hiddenFill xmlns:a14="http://schemas.microsoft.com/office/drawing/2010/main">
                <a:gradFill rotWithShape="1">
                  <a:gsLst>
                    <a:gs pos="0">
                      <a:schemeClr val="dk1">
                        <a:lumMod val="110000"/>
                        <a:satMod val="105000"/>
                        <a:tint val="67000"/>
                      </a:schemeClr>
                    </a:gs>
                    <a:gs pos="50000">
                      <a:schemeClr val="dk1">
                        <a:lumMod val="105000"/>
                        <a:satMod val="103000"/>
                        <a:tint val="73000"/>
                      </a:schemeClr>
                    </a:gs>
                    <a:gs pos="100000">
                      <a:schemeClr val="dk1">
                        <a:lumMod val="105000"/>
                        <a:satMod val="109000"/>
                        <a:tint val="81000"/>
                      </a:schemeClr>
                    </a:gs>
                  </a:gsLst>
                  <a:lin ang="5400000" scaled="0"/>
                </a:gradFill>
              </a14:hiddenFill>
            </a:ext>
          </a:extLst>
        </p:spPr>
        <p:style>
          <a:lnRef idx="1">
            <a:schemeClr val="dk1"/>
          </a:lnRef>
          <a:fillRef idx="2">
            <a:schemeClr val="dk1"/>
          </a:fillRef>
          <a:effectRef idx="1">
            <a:schemeClr val="dk1"/>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altLang="en-US" sz="2400" b="1" i="0" u="none" strike="noStrike" kern="1200" cap="none" spc="0" normalizeH="0" baseline="0" noProof="1">
                <a:ln>
                  <a:noFill/>
                </a:ln>
                <a:solidFill>
                  <a:prstClr val="black"/>
                </a:solidFill>
                <a:effectLst>
                  <a:outerShdw blurRad="38100" dist="19050" dir="2700000" algn="tl" rotWithShape="0">
                    <a:prstClr val="black">
                      <a:alpha val="40000"/>
                    </a:prstClr>
                  </a:outerShdw>
                </a:effectLst>
                <a:uLnTx/>
                <a:uFillTx/>
                <a:latin typeface="微软雅黑" panose="020b0503020204020204" charset="-122"/>
                <a:ea typeface="微软雅黑"/>
                <a:cs typeface="华文新魏" panose="02010800040101010101" pitchFamily="2" charset="-122"/>
              </a:rPr>
              <a:t>社会主义革命</a:t>
            </a:r>
            <a:r>
              <a:rPr kumimoji="0" lang="zh-CN" altLang="en-US" sz="2400" b="1" i="0" u="none" strike="noStrike" kern="1200" cap="none" spc="0" normalizeH="0" baseline="0" noProof="1">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rPr>
              <a:t>（</a:t>
            </a:r>
            <a:r>
              <a:rPr kumimoji="0" lang="en-US" altLang="zh-CN" sz="2400" b="1" i="0" u="none" strike="noStrike" kern="1200" cap="none" spc="0" normalizeH="0" baseline="0" noProof="1">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rPr>
              <a:t>1949-1956</a:t>
            </a:r>
            <a:r>
              <a:rPr kumimoji="0" lang="zh-CN" altLang="en-US" sz="2400" b="1" i="0" u="none" strike="noStrike" kern="1200" cap="none" spc="0" normalizeH="0" baseline="0" noProof="1">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rPr>
              <a:t>）</a:t>
            </a:r>
            <a:endParaRPr kumimoji="0" lang="zh-CN" altLang="en-US" sz="2400" b="1" i="0" u="none" strike="noStrike" kern="1200" cap="none" spc="0" normalizeH="0" baseline="0" noProof="1">
              <a:ln>
                <a:noFill/>
              </a:ln>
              <a:solidFill>
                <a:prstClr val="black"/>
              </a:solidFill>
              <a:effectLst/>
              <a:uLnTx/>
              <a:uFillTx/>
              <a:latin typeface="宋体" panose="02010600030101010101" pitchFamily="2" charset="-122"/>
              <a:ea typeface="宋体" panose="02010600030101010101" pitchFamily="2" charset="-122"/>
              <a:cs typeface="宋体" panose="02010600030101010101" pitchFamily="2" charset="-122"/>
            </a:endParaRPr>
          </a:p>
        </p:txBody>
      </p:sp>
      <p:pic>
        <p:nvPicPr>
          <p:cNvPr id="16" name="图片 15"/>
          <p:cNvPicPr>
            <a:picLocks noChangeAspect="1"/>
          </p:cNvPicPr>
          <p:nvPr>
            <p:custDataLst>
              <p:tags r:id="rId10"/>
            </p:custDataLst>
          </p:nvPr>
        </p:nvPicPr>
        <p:blipFill>
          <a:blip r:embed="rId9"/>
          <a:stretch>
            <a:fillRect/>
          </a:stretch>
        </p:blipFill>
        <p:spPr>
          <a:xfrm>
            <a:off x="234950" y="3753485"/>
            <a:ext cx="5083175" cy="1127760"/>
          </a:xfrm>
          <a:prstGeom prst="rect">
            <a:avLst/>
          </a:prstGeom>
        </p:spPr>
      </p:pic>
      <p:sp>
        <p:nvSpPr>
          <p:cNvPr id="21" name="左大括号 20"/>
          <p:cNvSpPr/>
          <p:nvPr>
            <p:custDataLst>
              <p:tags r:id="rId11"/>
            </p:custDataLst>
          </p:nvPr>
        </p:nvSpPr>
        <p:spPr>
          <a:xfrm rot="5400000">
            <a:off x="2403475" y="1332865"/>
            <a:ext cx="455930" cy="4385310"/>
          </a:xfrm>
          <a:prstGeom prst="leftBrace">
            <a:avLst>
              <a:gd name="adj1" fmla="val 0"/>
              <a:gd name="adj2" fmla="val 50007"/>
            </a:avLst>
          </a:prstGeom>
          <a:ln w="38100"/>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black"/>
              </a:solidFill>
              <a:effectLst/>
              <a:uLnTx/>
              <a:uFillTx/>
              <a:latin typeface="Calibri"/>
              <a:ea typeface="微软雅黑"/>
              <a:cs typeface="Arial"/>
            </a:endParaRPr>
          </a:p>
        </p:txBody>
      </p:sp>
      <p:sp>
        <p:nvSpPr>
          <p:cNvPr id="22" name="文本框 21"/>
          <p:cNvSpPr txBox="1"/>
          <p:nvPr>
            <p:custDataLst>
              <p:tags r:id="rId12"/>
            </p:custDataLst>
          </p:nvPr>
        </p:nvSpPr>
        <p:spPr>
          <a:xfrm>
            <a:off x="234950" y="4953000"/>
            <a:ext cx="5083175" cy="1087755"/>
          </a:xfrm>
          <a:prstGeom prst="rect">
            <a:avLst/>
          </a:prstGeom>
        </p:spPr>
        <p:style>
          <a:lnRef idx="2">
            <a:schemeClr val="accent1"/>
          </a:lnRef>
          <a:fillRef idx="1">
            <a:schemeClr val="lt1"/>
          </a:fillRef>
          <a:effectRef idx="0">
            <a:schemeClr val="accent1"/>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l" defTabSz="914400" rtl="0" eaLnBrk="1" fontAlgn="auto" latinLnBrk="0" hangingPunct="1">
              <a:lnSpc>
                <a:spcPct val="90000"/>
              </a:lnSpc>
              <a:spcBef>
                <a:spcPct val="0"/>
              </a:spcBef>
              <a:spcAft>
                <a:spcPct val="0"/>
              </a:spcAft>
              <a:buClrTx/>
              <a:buSzTx/>
              <a:buFontTx/>
              <a:buNone/>
              <a:defRPr/>
            </a:pPr>
            <a:r>
              <a:rPr kumimoji="0" lang="zh-CN" altLang="en-US" sz="2400" b="1" i="0" u="none" strike="noStrike" kern="1200" cap="none" spc="0" normalizeH="0" baseline="0" noProof="0">
                <a:ln>
                  <a:noFill/>
                </a:ln>
                <a:solidFill>
                  <a:prstClr val="black"/>
                </a:solidFill>
                <a:effectLst/>
                <a:uLnTx/>
                <a:uFillTx/>
                <a:latin typeface="黑体" panose="02010609060101010101" charset="-122"/>
                <a:ea typeface="黑体" panose="02010609060101010101" charset="-122"/>
                <a:cs typeface="黑体" panose="02010609060101010101" charset="-122"/>
                <a:sym typeface="+mn-ea"/>
              </a:rPr>
              <a:t>改变半殖民地半封建的社会形态，使中国社会变成一个独立的</a:t>
            </a:r>
            <a:r>
              <a:rPr kumimoji="0" lang="zh-CN" altLang="en-US" sz="2400" b="1" i="0" u="none" strike="noStrike" kern="1200" cap="none" spc="0" normalizeH="0" baseline="0" noProof="0">
                <a:ln>
                  <a:noFill/>
                </a:ln>
                <a:solidFill>
                  <a:srgbClr val="C00000"/>
                </a:solidFill>
                <a:effectLst/>
                <a:uLnTx/>
                <a:uFillTx/>
                <a:latin typeface="黑体" panose="02010609060101010101" charset="-122"/>
                <a:ea typeface="黑体" panose="02010609060101010101" charset="-122"/>
                <a:cs typeface="黑体" panose="02010609060101010101" charset="-122"/>
                <a:sym typeface="+mn-ea"/>
              </a:rPr>
              <a:t>民主主义的社会；</a:t>
            </a:r>
            <a:endParaRPr kumimoji="0" lang="zh-CN" altLang="en-US" sz="2400" b="1" i="0" u="none" strike="noStrike" kern="1200" cap="none" spc="0" normalizeH="0" baseline="0" noProof="0">
              <a:ln>
                <a:noFill/>
              </a:ln>
              <a:solidFill>
                <a:srgbClr val="C00000"/>
              </a:solidFill>
              <a:effectLst/>
              <a:uLnTx/>
              <a:uFillTx/>
              <a:latin typeface="黑体" panose="02010609060101010101" charset="-122"/>
              <a:ea typeface="黑体" panose="02010609060101010101" charset="-122"/>
              <a:cs typeface="黑体" panose="02010609060101010101" charset="-122"/>
              <a:sym typeface="+mn-ea"/>
            </a:endParaRPr>
          </a:p>
        </p:txBody>
      </p:sp>
      <p:sp>
        <p:nvSpPr>
          <p:cNvPr id="23" name="文本框 22"/>
          <p:cNvSpPr txBox="1"/>
          <p:nvPr>
            <p:custDataLst>
              <p:tags r:id="rId13"/>
            </p:custDataLst>
          </p:nvPr>
        </p:nvSpPr>
        <p:spPr>
          <a:xfrm>
            <a:off x="7167245" y="3297555"/>
            <a:ext cx="4468495" cy="829945"/>
          </a:xfrm>
          <a:prstGeom prst="rect">
            <a:avLst/>
          </a:prstGeom>
        </p:spPr>
        <p:style>
          <a:lnRef idx="2">
            <a:schemeClr val="accent1"/>
          </a:lnRef>
          <a:fillRef idx="1">
            <a:schemeClr val="lt1"/>
          </a:fillRef>
          <a:effectRef idx="0">
            <a:schemeClr val="accent1"/>
          </a:effectRef>
          <a:fontRef idx="minor">
            <a:schemeClr val="dk1"/>
          </a:fontRef>
        </p:style>
        <p:txBody>
          <a:bodyPr wrap="square" rtlCol="0" anchor="t">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prstClr val="black"/>
                </a:solidFill>
                <a:effectLst/>
                <a:uLnTx/>
                <a:uFillTx/>
                <a:latin typeface="黑体" panose="02010609060101010101" charset="-122"/>
                <a:ea typeface="黑体" panose="02010609060101010101" charset="-122"/>
                <a:cs typeface="黑体" panose="02010609060101010101" charset="-122"/>
                <a:sym typeface="+mn-ea"/>
              </a:rPr>
              <a:t>使革命向前发展，建立</a:t>
            </a:r>
            <a:r>
              <a:rPr kumimoji="0" lang="zh-CN" altLang="en-US" sz="2400" b="1" i="0" u="none" strike="noStrike" kern="1200" cap="none" spc="0" normalizeH="0" baseline="0" noProof="0">
                <a:ln>
                  <a:noFill/>
                </a:ln>
                <a:solidFill>
                  <a:srgbClr val="FF0000"/>
                </a:solidFill>
                <a:effectLst/>
                <a:uLnTx/>
                <a:uFillTx/>
                <a:latin typeface="黑体" panose="02010609060101010101" charset="-122"/>
                <a:ea typeface="黑体" panose="02010609060101010101" charset="-122"/>
                <a:cs typeface="黑体" panose="02010609060101010101" charset="-122"/>
                <a:sym typeface="+mn-ea"/>
              </a:rPr>
              <a:t>社会主义的社会</a:t>
            </a:r>
            <a:r>
              <a:rPr kumimoji="0" lang="zh-CN" altLang="en-US" sz="2400" b="1" i="0" u="none" strike="noStrike" kern="1200" cap="none" spc="0" normalizeH="0" baseline="0" noProof="0">
                <a:ln>
                  <a:noFill/>
                </a:ln>
                <a:solidFill>
                  <a:prstClr val="black"/>
                </a:solidFill>
                <a:effectLst/>
                <a:uLnTx/>
                <a:uFillTx/>
                <a:latin typeface="黑体" panose="02010609060101010101" charset="-122"/>
                <a:ea typeface="黑体" panose="02010609060101010101" charset="-122"/>
                <a:cs typeface="黑体" panose="02010609060101010101" charset="-122"/>
                <a:sym typeface="+mn-ea"/>
              </a:rPr>
              <a:t>。</a:t>
            </a:r>
            <a:endParaRPr kumimoji="0" lang="zh-CN" altLang="en-US" sz="2400" b="1" i="0" u="none" strike="noStrike" kern="1200" cap="none" spc="0" normalizeH="0" baseline="0" noProof="0">
              <a:ln>
                <a:noFill/>
              </a:ln>
              <a:solidFill>
                <a:prstClr val="black"/>
              </a:solidFill>
              <a:effectLst/>
              <a:uLnTx/>
              <a:uFillTx/>
              <a:latin typeface="黑体" panose="02010609060101010101" charset="-122"/>
              <a:ea typeface="黑体" panose="02010609060101010101" charset="-122"/>
              <a:cs typeface="黑体" panose="02010609060101010101" charset="-122"/>
              <a:sym typeface="+mn-ea"/>
            </a:endParaRPr>
          </a:p>
        </p:txBody>
      </p:sp>
      <p:sp>
        <p:nvSpPr>
          <p:cNvPr id="24" name="文本框 60417"/>
          <p:cNvSpPr txBox="1"/>
          <p:nvPr>
            <p:custDataLst>
              <p:tags r:id="rId14"/>
            </p:custDataLst>
          </p:nvPr>
        </p:nvSpPr>
        <p:spPr>
          <a:xfrm>
            <a:off x="5976620" y="4948555"/>
            <a:ext cx="1546225" cy="829945"/>
          </a:xfrm>
          <a:prstGeom prst="rect">
            <a:avLst/>
          </a:prstGeom>
          <a:solidFill>
            <a:schemeClr val="bg1">
              <a:lumMod val="95000"/>
            </a:schemeClr>
          </a:solidFill>
        </p:spPr>
        <p:style>
          <a:lnRef idx="1">
            <a:schemeClr val="accent3"/>
          </a:lnRef>
          <a:fillRef idx="2">
            <a:schemeClr val="accent3"/>
          </a:fillRef>
          <a:effectRef idx="1">
            <a:schemeClr val="accent3"/>
          </a:effectRef>
          <a:fontRef idx="minor">
            <a:schemeClr val="dk1"/>
          </a:fontRef>
        </p:style>
        <p:txBody>
          <a:bodyPr wrap="square">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altLang="en-US" sz="2400" b="1" i="0" u="none" strike="noStrike" kern="1200" cap="none" spc="0" normalizeH="0" baseline="0" noProof="1">
                <a:ln>
                  <a:noFill/>
                </a:ln>
                <a:solidFill>
                  <a:srgbClr val="C00000"/>
                </a:solidFill>
                <a:effectLst/>
                <a:uLnTx/>
                <a:uFillTx/>
                <a:latin typeface="微软雅黑" panose="020b0503020204020204" charset="-122"/>
                <a:ea typeface="微软雅黑"/>
                <a:cs typeface="华文新魏" panose="02010800040101010101" pitchFamily="2" charset="-122"/>
              </a:rPr>
              <a:t>新民主主义革命</a:t>
            </a:r>
            <a:endParaRPr kumimoji="0" lang="zh-CN" altLang="en-US" sz="2400" b="1" i="0" u="none" strike="noStrike" kern="1200" cap="none" spc="0" normalizeH="0" baseline="0" noProof="1">
              <a:ln>
                <a:noFill/>
              </a:ln>
              <a:solidFill>
                <a:srgbClr val="5B9BD5"/>
              </a:solidFill>
              <a:effectLst>
                <a:outerShdw blurRad="38100" dist="25400" dir="5400000" algn="ctr" rotWithShape="0">
                  <a:srgbClr val="6E747A">
                    <a:alpha val="43000"/>
                  </a:srgbClr>
                </a:outerShdw>
              </a:effectLst>
              <a:uLnTx/>
              <a:uFillTx/>
              <a:latin typeface="宋体" panose="02010600030101010101" pitchFamily="2" charset="-122"/>
              <a:ea typeface="宋体" panose="02010600030101010101" pitchFamily="2" charset="-122"/>
              <a:cs typeface="宋体" panose="02010600030101010101" pitchFamily="2" charset="-122"/>
            </a:endParaRPr>
          </a:p>
        </p:txBody>
      </p:sp>
      <p:sp>
        <p:nvSpPr>
          <p:cNvPr id="25" name="文本框 60417"/>
          <p:cNvSpPr txBox="1"/>
          <p:nvPr>
            <p:custDataLst>
              <p:tags r:id="rId15"/>
            </p:custDataLst>
          </p:nvPr>
        </p:nvSpPr>
        <p:spPr>
          <a:xfrm>
            <a:off x="9974580" y="4881245"/>
            <a:ext cx="1458595" cy="829945"/>
          </a:xfrm>
          <a:prstGeom prst="rect">
            <a:avLst/>
          </a:prstGeom>
          <a:solidFill>
            <a:schemeClr val="bg1">
              <a:lumMod val="95000"/>
            </a:schemeClr>
          </a:solidFill>
        </p:spPr>
        <p:style>
          <a:lnRef idx="1">
            <a:schemeClr val="accent3"/>
          </a:lnRef>
          <a:fillRef idx="2">
            <a:schemeClr val="accent3"/>
          </a:fillRef>
          <a:effectRef idx="1">
            <a:schemeClr val="accent3"/>
          </a:effectRef>
          <a:fontRef idx="minor">
            <a:schemeClr val="dk1"/>
          </a:fontRef>
        </p:style>
        <p:txBody>
          <a:bodyPr vertOverflow="overflow" horzOverflow="overflow" vert="horz" wrap="square" numCol="1" spcCol="0" rtlCol="0" fromWordArt="0" anchor="ctr" anchorCtr="0" forceAA="0" compatLnSpc="1">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marL="0" marR="0" lvl="0" indent="0" algn="ctr" defTabSz="914400" rtl="0" eaLnBrk="1" fontAlgn="base" latinLnBrk="0" hangingPunct="1">
              <a:lnSpc>
                <a:spcPct val="100000"/>
              </a:lnSpc>
              <a:spcBef>
                <a:spcPct val="50000"/>
              </a:spcBef>
              <a:spcAft>
                <a:spcPct val="0"/>
              </a:spcAft>
              <a:buClrTx/>
              <a:buSzTx/>
              <a:buFont typeface="Arial" pitchFamily="34" charset="0"/>
              <a:buNone/>
              <a:defRPr/>
            </a:pPr>
            <a:r>
              <a:rPr kumimoji="0" lang="zh-CN" altLang="en-US" sz="2400" b="1" i="0" u="none" strike="noStrike" kern="1200" cap="none" spc="0" normalizeH="0" baseline="0" noProof="0">
                <a:ln>
                  <a:noFill/>
                </a:ln>
                <a:solidFill>
                  <a:srgbClr val="C00000"/>
                </a:solidFill>
                <a:effectLst/>
                <a:uLnTx/>
                <a:uFillTx/>
                <a:latin typeface="微软雅黑" panose="020b0503020204020204" charset="-122"/>
                <a:ea typeface="微软雅黑"/>
                <a:cs typeface="华文新魏" panose="02010800040101010101" pitchFamily="2" charset="-122"/>
                <a:sym typeface="+mn-ea"/>
              </a:rPr>
              <a:t>社会主义革命</a:t>
            </a:r>
            <a:endParaRPr kumimoji="0" lang="zh-CN" altLang="en-US" sz="2400" b="1" i="0" u="none" strike="noStrike" kern="1200" cap="none" spc="0" normalizeH="0" baseline="0" noProof="0">
              <a:ln>
                <a:noFill/>
              </a:ln>
              <a:solidFill>
                <a:srgbClr val="C00000"/>
              </a:solidFill>
              <a:effectLst/>
              <a:uLnTx/>
              <a:uFillTx/>
              <a:latin typeface="微软雅黑" panose="020b0503020204020204" charset="-122"/>
              <a:ea typeface="微软雅黑"/>
              <a:cs typeface="华文新魏" panose="02010800040101010101" pitchFamily="2" charset="-122"/>
              <a:sym typeface="+mn-ea"/>
            </a:endParaRPr>
          </a:p>
        </p:txBody>
      </p:sp>
      <p:cxnSp>
        <p:nvCxnSpPr>
          <p:cNvPr id="26" name="直接箭头连接符 25"/>
          <p:cNvCxnSpPr/>
          <p:nvPr>
            <p:custDataLst>
              <p:tags r:id="rId16"/>
            </p:custDataLst>
          </p:nvPr>
        </p:nvCxnSpPr>
        <p:spPr>
          <a:xfrm flipV="1">
            <a:off x="7804573" y="5083386"/>
            <a:ext cx="2015067" cy="16934"/>
          </a:xfrm>
          <a:prstGeom prst="straightConnector1">
            <a:avLst/>
          </a:prstGeom>
          <a:ln w="38100">
            <a:tailEnd type="arrow"/>
          </a:ln>
        </p:spPr>
        <p:style>
          <a:lnRef idx="3">
            <a:schemeClr val="dk1"/>
          </a:lnRef>
          <a:fillRef idx="0">
            <a:schemeClr val="dk1"/>
          </a:fillRef>
          <a:effectRef idx="2">
            <a:schemeClr val="dk1"/>
          </a:effectRef>
          <a:fontRef idx="minor">
            <a:schemeClr val="tx1"/>
          </a:fontRef>
        </p:style>
      </p:cxnSp>
      <p:cxnSp>
        <p:nvCxnSpPr>
          <p:cNvPr id="27" name="直接箭头连接符 26"/>
          <p:cNvCxnSpPr/>
          <p:nvPr>
            <p:custDataLst>
              <p:tags r:id="rId17"/>
            </p:custDataLst>
          </p:nvPr>
        </p:nvCxnSpPr>
        <p:spPr>
          <a:xfrm flipH="1">
            <a:off x="7738745" y="5296535"/>
            <a:ext cx="2056130" cy="18415"/>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28" name="矩形 27"/>
          <p:cNvSpPr/>
          <p:nvPr>
            <p:custDataLst>
              <p:tags r:id="rId18"/>
            </p:custDataLst>
          </p:nvPr>
        </p:nvSpPr>
        <p:spPr>
          <a:xfrm>
            <a:off x="8181908" y="4636254"/>
            <a:ext cx="1107996" cy="36933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800" b="1" i="0" u="none" strike="noStrike" kern="1200" cap="none" spc="0" normalizeH="0" baseline="0" noProof="0">
                <a:ln>
                  <a:noFill/>
                </a:ln>
                <a:solidFill>
                  <a:prstClr val="black"/>
                </a:solidFill>
                <a:effectLst/>
                <a:uLnTx/>
                <a:uFillTx/>
                <a:latin typeface="微软雅黑" panose="020b0503020204020204" charset="-122"/>
                <a:ea typeface="微软雅黑"/>
                <a:cs typeface="Arial"/>
              </a:rPr>
              <a:t>必要准备</a:t>
            </a:r>
            <a:endParaRPr kumimoji="0" lang="zh-CN" altLang="en-US" sz="1800" b="0" i="0" u="none" strike="noStrike" kern="1200" cap="none" spc="0" normalizeH="0" baseline="0" noProof="0">
              <a:ln>
                <a:noFill/>
              </a:ln>
              <a:solidFill>
                <a:prstClr val="black"/>
              </a:solidFill>
              <a:effectLst/>
              <a:uLnTx/>
              <a:uFillTx/>
              <a:latin typeface="Calibri"/>
              <a:ea typeface="微软雅黑"/>
              <a:cs typeface="Arial"/>
            </a:endParaRPr>
          </a:p>
        </p:txBody>
      </p:sp>
      <p:sp>
        <p:nvSpPr>
          <p:cNvPr id="29" name="矩形 28"/>
          <p:cNvSpPr/>
          <p:nvPr>
            <p:custDataLst>
              <p:tags r:id="rId19"/>
            </p:custDataLst>
          </p:nvPr>
        </p:nvSpPr>
        <p:spPr>
          <a:xfrm>
            <a:off x="8182063" y="5409049"/>
            <a:ext cx="1097280" cy="36830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800" b="1" i="0" u="none" strike="noStrike" kern="1200" cap="none" spc="0" normalizeH="0" baseline="0" noProof="0">
                <a:ln>
                  <a:noFill/>
                </a:ln>
                <a:solidFill>
                  <a:srgbClr val="5B9BD5"/>
                </a:solidFill>
                <a:effectLst/>
                <a:uLnTx/>
                <a:uFillTx/>
                <a:latin typeface="微软雅黑" panose="020b0503020204020204" charset="-122"/>
                <a:ea typeface="微软雅黑"/>
                <a:cs typeface="Arial"/>
              </a:rPr>
              <a:t>必然趋势</a:t>
            </a:r>
            <a:endParaRPr kumimoji="0" lang="zh-CN" altLang="en-US" sz="1800" b="0" i="0" u="none" strike="noStrike" kern="1200" cap="none" spc="0" normalizeH="0" baseline="0" noProof="0">
              <a:ln>
                <a:noFill/>
              </a:ln>
              <a:solidFill>
                <a:prstClr val="black"/>
              </a:solidFill>
              <a:effectLst/>
              <a:uLnTx/>
              <a:uFillTx/>
              <a:latin typeface="Calibri"/>
              <a:ea typeface="微软雅黑"/>
              <a:cs typeface="Arial"/>
            </a:endParaRPr>
          </a:p>
        </p:txBody>
      </p:sp>
      <p:sp>
        <p:nvSpPr>
          <p:cNvPr id="3" name="文本框 2"/>
          <p:cNvSpPr txBox="1"/>
          <p:nvPr>
            <p:custDataLst>
              <p:tags r:id="rId20"/>
            </p:custDataLst>
          </p:nvPr>
        </p:nvSpPr>
        <p:spPr>
          <a:xfrm>
            <a:off x="76835" y="358140"/>
            <a:ext cx="6096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a:t>
            </a:r>
            <a:r>
              <a:rPr lang="en-US" altLang="zh-CN"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2</a:t>
            </a:r>
            <a:r>
              <a:rPr lang="zh-CN" altLang="en-US"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）中国革命的两个步骤及其关系</a:t>
            </a:r>
            <a:endParaRPr lang="zh-CN" altLang="en-US" sz="2800" b="1" noProof="0">
              <a:ln>
                <a:noFill/>
              </a:ln>
              <a:solidFill>
                <a:srgbClr val="4372C4"/>
              </a:solidFill>
              <a:effectLst/>
              <a:uLnTx/>
              <a:uFillTx/>
              <a:latin typeface="微软雅黑" panose="020b0503020204020204" charset="-122"/>
              <a:ea typeface="微软雅黑"/>
              <a:cs typeface="微软雅黑" panose="020b050302020402020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linds(horizontal)">
                                      <p:cBhvr>
                                        <p:cTn id="10" dur="500"/>
                                        <p:tgtEl>
                                          <p:spTgt spid="8"/>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blinds(horizontal)">
                                      <p:cBhvr>
                                        <p:cTn id="13" dur="500"/>
                                        <p:tgtEl>
                                          <p:spTgt spid="9"/>
                                        </p:tgtEl>
                                      </p:cBhvr>
                                    </p:animEffect>
                                  </p:childTnLst>
                                </p:cTn>
                              </p:par>
                              <p:par>
                                <p:cTn id="14" presetID="3" presetClass="entr" presetSubtype="10" dur="500" fill="hold" grpId="0" nodeType="with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blinds(horizontal)">
                                      <p:cBhvr>
                                        <p:cTn id="16" dur="500"/>
                                        <p:tgtEl>
                                          <p:spTgt spid="13"/>
                                        </p:tgtEl>
                                      </p:cBhvr>
                                    </p:animEffect>
                                  </p:childTnLst>
                                </p:cTn>
                              </p:par>
                            </p:childTnLst>
                          </p:cTn>
                        </p:par>
                        <p:par>
                          <p:cTn id="17" fill="hold" nodeType="afterGroup">
                            <p:stCondLst>
                              <p:cond delay="500"/>
                            </p:stCondLst>
                            <p:childTnLst>
                              <p:par>
                                <p:cTn id="18" presetID="3" presetClass="entr" presetSubtype="10" dur="500" fill="hold" nodeType="after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blinds(horizontal)">
                                      <p:cBhvr>
                                        <p:cTn id="20" dur="500"/>
                                        <p:tgtEl>
                                          <p:spTgt spid="16"/>
                                        </p:tgtEl>
                                      </p:cBhvr>
                                    </p:animEffect>
                                  </p:childTnLst>
                                </p:cTn>
                              </p:par>
                              <p:par>
                                <p:cTn id="21" presetID="3" presetClass="entr" presetSubtype="10" dur="50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blinds(horizontal)">
                                      <p:cBhvr>
                                        <p:cTn id="23" dur="500"/>
                                        <p:tgtEl>
                                          <p:spTgt spid="21"/>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3" presetClass="entr" presetSubtype="10" dur="500" fill="hold" grpId="0" nodeType="clickEffect">
                                  <p:stCondLst>
                                    <p:cond delay="0"/>
                                  </p:stCondLst>
                                  <p:childTnLst>
                                    <p:set>
                                      <p:cBhvr>
                                        <p:cTn id="27" dur="1" fill="hold">
                                          <p:stCondLst>
                                            <p:cond delay="0"/>
                                          </p:stCondLst>
                                        </p:cTn>
                                        <p:tgtEl>
                                          <p:spTgt spid="22"/>
                                        </p:tgtEl>
                                        <p:attrNameLst>
                                          <p:attrName>style.visibility</p:attrName>
                                        </p:attrNameLst>
                                      </p:cBhvr>
                                      <p:to>
                                        <p:strVal val="visible"/>
                                      </p:to>
                                    </p:set>
                                    <p:animEffect transition="in" filter="blinds(horizontal)">
                                      <p:cBhvr>
                                        <p:cTn id="28" dur="500"/>
                                        <p:tgtEl>
                                          <p:spTgt spid="22"/>
                                        </p:tgtEl>
                                      </p:cBhvr>
                                    </p:animEffect>
                                  </p:childTnLst>
                                </p:cTn>
                              </p:par>
                            </p:childTnLst>
                          </p:cTn>
                        </p:par>
                      </p:childTnLst>
                    </p:cTn>
                  </p:par>
                  <p:par>
                    <p:cTn id="29" fill="hold" nodeType="clickPar">
                      <p:stCondLst>
                        <p:cond delay="indefinite"/>
                      </p:stCondLst>
                      <p:childTnLst>
                        <p:par>
                          <p:cTn id="30" fill="hold">
                            <p:stCondLst>
                              <p:cond delay="0"/>
                            </p:stCondLst>
                            <p:childTnLst>
                              <p:par>
                                <p:cTn id="31" presetID="3" presetClass="entr" presetSubtype="10" dur="500" fill="hold" grpId="0" nodeType="clickEffect">
                                  <p:stCondLst>
                                    <p:cond delay="0"/>
                                  </p:stCondLst>
                                  <p:childTnLst>
                                    <p:set>
                                      <p:cBhvr>
                                        <p:cTn id="32" dur="1" fill="hold">
                                          <p:stCondLst>
                                            <p:cond delay="0"/>
                                          </p:stCondLst>
                                        </p:cTn>
                                        <p:tgtEl>
                                          <p:spTgt spid="23"/>
                                        </p:tgtEl>
                                        <p:attrNameLst>
                                          <p:attrName>style.visibility</p:attrName>
                                        </p:attrNameLst>
                                      </p:cBhvr>
                                      <p:to>
                                        <p:strVal val="visible"/>
                                      </p:to>
                                    </p:set>
                                    <p:animEffect transition="in" filter="blinds(horizontal)">
                                      <p:cBhvr>
                                        <p:cTn id="33" dur="500"/>
                                        <p:tgtEl>
                                          <p:spTgt spid="23"/>
                                        </p:tgtEl>
                                      </p:cBhvr>
                                    </p:animEffect>
                                  </p:childTnLst>
                                </p:cTn>
                              </p:par>
                            </p:childTnLst>
                          </p:cTn>
                        </p:par>
                      </p:childTnLst>
                    </p:cTn>
                  </p:par>
                  <p:par>
                    <p:cTn id="34" fill="hold" nodeType="clickPar">
                      <p:stCondLst>
                        <p:cond delay="indefinite"/>
                      </p:stCondLst>
                      <p:childTnLst>
                        <p:par>
                          <p:cTn id="35" fill="hold">
                            <p:stCondLst>
                              <p:cond delay="0"/>
                            </p:stCondLst>
                            <p:childTnLst>
                              <p:par>
                                <p:cTn id="36" presetID="3" presetClass="entr" presetSubtype="10" dur="500" fill="hold" grpId="0" nodeType="clickEffect">
                                  <p:stCondLst>
                                    <p:cond delay="0"/>
                                  </p:stCondLst>
                                  <p:childTnLst>
                                    <p:set>
                                      <p:cBhvr>
                                        <p:cTn id="37" dur="1" fill="hold">
                                          <p:stCondLst>
                                            <p:cond delay="0"/>
                                          </p:stCondLst>
                                        </p:cTn>
                                        <p:tgtEl>
                                          <p:spTgt spid="24"/>
                                        </p:tgtEl>
                                        <p:attrNameLst>
                                          <p:attrName>style.visibility</p:attrName>
                                        </p:attrNameLst>
                                      </p:cBhvr>
                                      <p:to>
                                        <p:strVal val="visible"/>
                                      </p:to>
                                    </p:set>
                                    <p:animEffect transition="in" filter="blinds(horizontal)">
                                      <p:cBhvr>
                                        <p:cTn id="38" dur="500"/>
                                        <p:tgtEl>
                                          <p:spTgt spid="24"/>
                                        </p:tgtEl>
                                      </p:cBhvr>
                                    </p:animEffect>
                                  </p:childTnLst>
                                </p:cTn>
                              </p:par>
                              <p:par>
                                <p:cTn id="39" presetID="3" presetClass="entr" presetSubtype="10" dur="500" fill="hold" grpId="0" nodeType="withEffect">
                                  <p:stCondLst>
                                    <p:cond delay="0"/>
                                  </p:stCondLst>
                                  <p:childTnLst>
                                    <p:set>
                                      <p:cBhvr>
                                        <p:cTn id="40" dur="1" fill="hold">
                                          <p:stCondLst>
                                            <p:cond delay="0"/>
                                          </p:stCondLst>
                                        </p:cTn>
                                        <p:tgtEl>
                                          <p:spTgt spid="25"/>
                                        </p:tgtEl>
                                        <p:attrNameLst>
                                          <p:attrName>style.visibility</p:attrName>
                                        </p:attrNameLst>
                                      </p:cBhvr>
                                      <p:to>
                                        <p:strVal val="visible"/>
                                      </p:to>
                                    </p:set>
                                    <p:animEffect transition="in" filter="blinds(horizontal)">
                                      <p:cBhvr>
                                        <p:cTn id="41" dur="500"/>
                                        <p:tgtEl>
                                          <p:spTgt spid="25"/>
                                        </p:tgtEl>
                                      </p:cBhvr>
                                    </p:animEffect>
                                  </p:childTnLst>
                                </p:cTn>
                              </p:par>
                              <p:par>
                                <p:cTn id="42" presetID="3" presetClass="entr" presetSubtype="10" dur="500" fill="hold" nodeType="withEffect">
                                  <p:stCondLst>
                                    <p:cond delay="0"/>
                                  </p:stCondLst>
                                  <p:childTnLst>
                                    <p:set>
                                      <p:cBhvr>
                                        <p:cTn id="43" dur="1" fill="hold">
                                          <p:stCondLst>
                                            <p:cond delay="0"/>
                                          </p:stCondLst>
                                        </p:cTn>
                                        <p:tgtEl>
                                          <p:spTgt spid="26"/>
                                        </p:tgtEl>
                                        <p:attrNameLst>
                                          <p:attrName>style.visibility</p:attrName>
                                        </p:attrNameLst>
                                      </p:cBhvr>
                                      <p:to>
                                        <p:strVal val="visible"/>
                                      </p:to>
                                    </p:set>
                                    <p:animEffect transition="in" filter="blinds(horizontal)">
                                      <p:cBhvr>
                                        <p:cTn id="44" dur="500"/>
                                        <p:tgtEl>
                                          <p:spTgt spid="26"/>
                                        </p:tgtEl>
                                      </p:cBhvr>
                                    </p:animEffect>
                                  </p:childTnLst>
                                </p:cTn>
                              </p:par>
                              <p:par>
                                <p:cTn id="45" presetID="3" presetClass="entr" presetSubtype="10" dur="500" fill="hold" nodeType="withEffect">
                                  <p:stCondLst>
                                    <p:cond delay="0"/>
                                  </p:stCondLst>
                                  <p:childTnLst>
                                    <p:set>
                                      <p:cBhvr>
                                        <p:cTn id="46" dur="1" fill="hold">
                                          <p:stCondLst>
                                            <p:cond delay="0"/>
                                          </p:stCondLst>
                                        </p:cTn>
                                        <p:tgtEl>
                                          <p:spTgt spid="27"/>
                                        </p:tgtEl>
                                        <p:attrNameLst>
                                          <p:attrName>style.visibility</p:attrName>
                                        </p:attrNameLst>
                                      </p:cBhvr>
                                      <p:to>
                                        <p:strVal val="visible"/>
                                      </p:to>
                                    </p:set>
                                    <p:animEffect transition="in" filter="blinds(horizontal)">
                                      <p:cBhvr>
                                        <p:cTn id="47" dur="500"/>
                                        <p:tgtEl>
                                          <p:spTgt spid="27"/>
                                        </p:tgtEl>
                                      </p:cBhvr>
                                    </p:animEffect>
                                  </p:childTnLst>
                                </p:cTn>
                              </p:par>
                              <p:par>
                                <p:cTn id="48" presetID="3" presetClass="entr" presetSubtype="10" dur="500" fill="hold" grpId="0" nodeType="withEffect">
                                  <p:stCondLst>
                                    <p:cond delay="0"/>
                                  </p:stCondLst>
                                  <p:childTnLst>
                                    <p:set>
                                      <p:cBhvr>
                                        <p:cTn id="49" dur="1" fill="hold">
                                          <p:stCondLst>
                                            <p:cond delay="0"/>
                                          </p:stCondLst>
                                        </p:cTn>
                                        <p:tgtEl>
                                          <p:spTgt spid="28"/>
                                        </p:tgtEl>
                                        <p:attrNameLst>
                                          <p:attrName>style.visibility</p:attrName>
                                        </p:attrNameLst>
                                      </p:cBhvr>
                                      <p:to>
                                        <p:strVal val="visible"/>
                                      </p:to>
                                    </p:set>
                                    <p:animEffect transition="in" filter="blinds(horizontal)">
                                      <p:cBhvr>
                                        <p:cTn id="50" dur="500"/>
                                        <p:tgtEl>
                                          <p:spTgt spid="28"/>
                                        </p:tgtEl>
                                      </p:cBhvr>
                                    </p:animEffect>
                                  </p:childTnLst>
                                </p:cTn>
                              </p:par>
                              <p:par>
                                <p:cTn id="51" presetID="3" presetClass="entr" presetSubtype="10" dur="500" fill="hold" grpId="0" nodeType="withEffect">
                                  <p:stCondLst>
                                    <p:cond delay="0"/>
                                  </p:stCondLst>
                                  <p:childTnLst>
                                    <p:set>
                                      <p:cBhvr>
                                        <p:cTn id="52" dur="1" fill="hold">
                                          <p:stCondLst>
                                            <p:cond delay="0"/>
                                          </p:stCondLst>
                                        </p:cTn>
                                        <p:tgtEl>
                                          <p:spTgt spid="29"/>
                                        </p:tgtEl>
                                        <p:attrNameLst>
                                          <p:attrName>style.visibility</p:attrName>
                                        </p:attrNameLst>
                                      </p:cBhvr>
                                      <p:to>
                                        <p:strVal val="visible"/>
                                      </p:to>
                                    </p:set>
                                    <p:animEffect transition="in" filter="blinds(horizontal)">
                                      <p:cBhvr>
                                        <p:cTn id="53"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3" grpId="0"/>
      <p:bldP spid="21" grpId="0"/>
      <p:bldP spid="22" grpId="0"/>
      <p:bldP spid="23" grpId="0"/>
      <p:bldP spid="24" grpId="0"/>
      <p:bldP spid="25" grpId="0"/>
      <p:bldP spid="28" grpId="0"/>
      <p:bldP spid="29"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文本框 6"/>
          <p:cNvSpPr txBox="1"/>
          <p:nvPr>
            <p:custDataLst>
              <p:tags r:id="rId3"/>
            </p:custDataLst>
          </p:nvPr>
        </p:nvSpPr>
        <p:spPr>
          <a:xfrm>
            <a:off x="10492105" y="91440"/>
            <a:ext cx="159067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1" lang="zh-CN" altLang="en-US" sz="2800" b="1" i="0" u="none" strike="noStrike" kern="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rPr>
              <a:t>课本</a:t>
            </a:r>
            <a:r>
              <a:rPr kumimoji="1" lang="en-US" altLang="zh-CN" sz="2800" b="1" i="0" u="none" strike="noStrike" kern="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rPr>
              <a:t>p24</a:t>
            </a:r>
            <a:endParaRPr kumimoji="1" lang="zh-CN" altLang="en-US" sz="2800" b="1" i="0" u="none" strike="noStrike" kern="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endParaRPr>
          </a:p>
        </p:txBody>
      </p:sp>
      <p:sp>
        <p:nvSpPr>
          <p:cNvPr id="3" name="文本框 2"/>
          <p:cNvSpPr txBox="1"/>
          <p:nvPr>
            <p:custDataLst>
              <p:tags r:id="rId4"/>
            </p:custDataLst>
          </p:nvPr>
        </p:nvSpPr>
        <p:spPr>
          <a:xfrm>
            <a:off x="173990" y="227965"/>
            <a:ext cx="839597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a:t>
            </a:r>
            <a:r>
              <a:rPr lang="en-US" altLang="zh-CN"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3</a:t>
            </a:r>
            <a:r>
              <a:rPr lang="zh-CN" altLang="en-US"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）中华人民共和国成立的意义（★★★）</a:t>
            </a:r>
            <a:endParaRPr lang="zh-CN" altLang="en-US" sz="2800" b="1" noProof="0">
              <a:ln>
                <a:noFill/>
              </a:ln>
              <a:solidFill>
                <a:srgbClr val="4372C4"/>
              </a:solidFill>
              <a:effectLst/>
              <a:uLnTx/>
              <a:uFillTx/>
              <a:latin typeface="微软雅黑" panose="020b0503020204020204" charset="-122"/>
              <a:ea typeface="微软雅黑"/>
              <a:cs typeface="微软雅黑" panose="020b0503020204020204" charset="-122"/>
              <a:sym typeface="+mn-ea"/>
            </a:endParaRPr>
          </a:p>
        </p:txBody>
      </p:sp>
      <p:graphicFrame>
        <p:nvGraphicFramePr>
          <p:cNvPr id="8" name="表格 7"/>
          <p:cNvGraphicFramePr>
            <a:graphicFrameLocks noGrp="1"/>
          </p:cNvGraphicFramePr>
          <p:nvPr>
            <p:custDataLst>
              <p:tags r:id="rId5"/>
            </p:custDataLst>
          </p:nvPr>
        </p:nvGraphicFramePr>
        <p:xfrm>
          <a:off x="59690" y="902970"/>
          <a:ext cx="12023090" cy="5393055"/>
        </p:xfrm>
        <a:graphic>
          <a:graphicData uri="http://schemas.openxmlformats.org/drawingml/2006/table">
            <a:tbl>
              <a:tblPr firstRow="1" bandRow="1">
                <a:tableStyleId>{5C22544A-7EE6-4342-B048-85BDC9FD1C3A}</a:tableStyleId>
              </a:tblPr>
              <a:tblGrid>
                <a:gridCol w="1165860"/>
                <a:gridCol w="10857230"/>
              </a:tblGrid>
              <a:tr h="4021455">
                <a:tc>
                  <a:txBody>
                    <a:bodyPr vert="horz" wrap="square"/>
                    <a:lstStyle/>
                    <a:p>
                      <a:pPr algn="ctr">
                        <a:buNone/>
                      </a:pPr>
                      <a:endParaRPr lang="zh-CN" altLang="en-US" sz="2800">
                        <a:solidFill>
                          <a:schemeClr val="bg1"/>
                        </a:solidFill>
                        <a:latin typeface="微软雅黑" panose="020b0503020204020204" charset="-122"/>
                        <a:ea typeface="微软雅黑"/>
                        <a:cs typeface="宋体" panose="02010600030101010101" pitchFamily="2" charset="-122"/>
                        <a:sym typeface="+mn-ea"/>
                      </a:endParaRPr>
                    </a:p>
                    <a:p>
                      <a:pPr algn="ctr">
                        <a:buNone/>
                      </a:pPr>
                      <a:endParaRPr lang="zh-CN" altLang="en-US" sz="2800">
                        <a:solidFill>
                          <a:schemeClr val="bg1"/>
                        </a:solidFill>
                        <a:latin typeface="微软雅黑" panose="020b0503020204020204" charset="-122"/>
                        <a:ea typeface="微软雅黑"/>
                        <a:cs typeface="宋体" panose="02010600030101010101" pitchFamily="2" charset="-122"/>
                        <a:sym typeface="+mn-ea"/>
                      </a:endParaRPr>
                    </a:p>
                    <a:p>
                      <a:pPr algn="ctr">
                        <a:buNone/>
                      </a:pPr>
                      <a:endParaRPr lang="zh-CN" altLang="en-US" sz="2800">
                        <a:solidFill>
                          <a:schemeClr val="bg1"/>
                        </a:solidFill>
                        <a:latin typeface="微软雅黑" panose="020b0503020204020204" charset="-122"/>
                        <a:ea typeface="微软雅黑"/>
                        <a:cs typeface="宋体" panose="02010600030101010101" pitchFamily="2" charset="-122"/>
                        <a:sym typeface="+mn-ea"/>
                      </a:endParaRPr>
                    </a:p>
                    <a:p>
                      <a:pPr algn="ctr">
                        <a:buNone/>
                      </a:pPr>
                      <a:r>
                        <a:rPr lang="zh-CN" altLang="en-US" sz="2800">
                          <a:solidFill>
                            <a:schemeClr val="bg1"/>
                          </a:solidFill>
                          <a:latin typeface="微软雅黑" panose="020b0503020204020204" charset="-122"/>
                          <a:ea typeface="微软雅黑"/>
                          <a:cs typeface="宋体" panose="02010600030101010101" pitchFamily="2" charset="-122"/>
                          <a:sym typeface="+mn-ea"/>
                        </a:rPr>
                        <a:t>对中国的影响</a:t>
                      </a:r>
                      <a:endParaRPr lang="zh-CN" altLang="en-US" sz="2800">
                        <a:solidFill>
                          <a:schemeClr val="bg1"/>
                        </a:solidFill>
                        <a:latin typeface="微软雅黑" panose="020b0503020204020204" charset="-122"/>
                        <a:ea typeface="微软雅黑"/>
                        <a:cs typeface="宋体" panose="02010600030101010101" pitchFamily="2" charset="-122"/>
                        <a:sym typeface="+mn-ea"/>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5"/>
                    </a:solidFill>
                  </a:tcPr>
                </a:tc>
                <a:tc>
                  <a:txBody>
                    <a:bodyPr vert="horz" wrap="square"/>
                    <a:lstStyle/>
                    <a:p>
                      <a:pPr>
                        <a:buNone/>
                      </a:pPr>
                      <a:endParaRPr lang="zh-CN" altLang="en-US"/>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r>
              <a:tr h="1122045">
                <a:tc>
                  <a:txBody>
                    <a:bodyPr vert="horz" wrap="square"/>
                    <a:lstStyle/>
                    <a:p>
                      <a:pPr algn="ctr">
                        <a:buNone/>
                      </a:pPr>
                      <a:r>
                        <a:rPr lang="zh-CN" altLang="en-US" sz="2800" b="1">
                          <a:solidFill>
                            <a:schemeClr val="bg1"/>
                          </a:solidFill>
                          <a:latin typeface="微软雅黑" panose="020b0503020204020204" charset="-122"/>
                          <a:ea typeface="微软雅黑"/>
                          <a:cs typeface="宋体" panose="02010600030101010101" pitchFamily="2" charset="-122"/>
                          <a:sym typeface="+mn-ea"/>
                        </a:rPr>
                        <a:t>对世界的影响</a:t>
                      </a:r>
                      <a:endParaRPr lang="zh-CN" altLang="en-US" sz="2800" b="1">
                        <a:solidFill>
                          <a:schemeClr val="bg1"/>
                        </a:solidFill>
                        <a:latin typeface="微软雅黑" panose="020b0503020204020204" charset="-122"/>
                        <a:ea typeface="微软雅黑"/>
                        <a:cs typeface="宋体" panose="02010600030101010101" pitchFamily="2" charset="-122"/>
                        <a:sym typeface="+mn-ea"/>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chemeClr val="accent5"/>
                    </a:solidFill>
                  </a:tcPr>
                </a:tc>
                <a:tc>
                  <a:txBody>
                    <a:bodyPr vert="horz" wrap="square"/>
                    <a:lstStyle/>
                    <a:p>
                      <a:pPr>
                        <a:buNone/>
                      </a:pPr>
                      <a:endParaRPr lang="zh-CN" altLang="en-US"/>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noFill/>
                  </a:tcPr>
                </a:tc>
              </a:tr>
            </a:tbl>
          </a:graphicData>
        </a:graphic>
      </p:graphicFrame>
      <p:sp>
        <p:nvSpPr>
          <p:cNvPr id="9" name="文本框 8"/>
          <p:cNvSpPr txBox="1"/>
          <p:nvPr>
            <p:custDataLst>
              <p:tags r:id="rId6"/>
            </p:custDataLst>
          </p:nvPr>
        </p:nvSpPr>
        <p:spPr>
          <a:xfrm>
            <a:off x="1398905" y="976630"/>
            <a:ext cx="10589895" cy="20402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3800"/>
              </a:lnSpc>
              <a:spcBef>
                <a:spcPct val="0"/>
              </a:spcBef>
              <a:spcAft>
                <a:spcPct val="0"/>
              </a:spcAft>
            </a:pPr>
            <a:r>
              <a:rPr lang="en-US" sz="2600" b="1">
                <a:solidFill>
                  <a:schemeClr val="tx1"/>
                </a:solidFill>
                <a:latin typeface="微软雅黑" panose="020b0503020204020204" charset="-122"/>
                <a:ea typeface="微软雅黑"/>
                <a:cs typeface="微软雅黑" panose="020b0503020204020204" charset="-122"/>
                <a:sym typeface="+mn-ea"/>
              </a:rPr>
              <a:t>(1)</a:t>
            </a:r>
            <a:r>
              <a:rPr sz="2600" b="1">
                <a:solidFill>
                  <a:srgbClr val="FF0000"/>
                </a:solidFill>
                <a:latin typeface="微软雅黑" panose="020b0503020204020204" charset="-122"/>
                <a:ea typeface="微软雅黑"/>
                <a:cs typeface="微软雅黑" panose="020b0503020204020204" charset="-122"/>
                <a:sym typeface="+mn-ea"/>
              </a:rPr>
              <a:t>彻底结束了</a:t>
            </a:r>
            <a:r>
              <a:rPr sz="2600" b="1">
                <a:solidFill>
                  <a:schemeClr val="tx1"/>
                </a:solidFill>
                <a:latin typeface="微软雅黑" panose="020b0503020204020204" charset="-122"/>
                <a:ea typeface="微软雅黑"/>
                <a:cs typeface="微软雅黑" panose="020b0503020204020204" charset="-122"/>
                <a:sym typeface="+mn-ea"/>
              </a:rPr>
              <a:t>旧中国半殖民地半封建社会的历史，</a:t>
            </a:r>
            <a:r>
              <a:rPr sz="2600" b="1">
                <a:solidFill>
                  <a:srgbClr val="FF0000"/>
                </a:solidFill>
                <a:latin typeface="微软雅黑" panose="020b0503020204020204" charset="-122"/>
                <a:ea typeface="微软雅黑"/>
                <a:cs typeface="微软雅黑" panose="020b0503020204020204" charset="-122"/>
                <a:sym typeface="+mn-ea"/>
              </a:rPr>
              <a:t>彻底结束了</a:t>
            </a:r>
            <a:r>
              <a:rPr sz="2600" b="1">
                <a:solidFill>
                  <a:schemeClr val="tx1"/>
                </a:solidFill>
                <a:latin typeface="微软雅黑" panose="020b0503020204020204" charset="-122"/>
                <a:ea typeface="微软雅黑"/>
                <a:cs typeface="微软雅黑" panose="020b0503020204020204" charset="-122"/>
                <a:sym typeface="+mn-ea"/>
              </a:rPr>
              <a:t>极少数剥削者统治广大劳动人民的历史，</a:t>
            </a:r>
            <a:r>
              <a:rPr sz="2600" b="1">
                <a:solidFill>
                  <a:srgbClr val="FF0000"/>
                </a:solidFill>
                <a:latin typeface="微软雅黑" panose="020b0503020204020204" charset="-122"/>
                <a:ea typeface="微软雅黑"/>
                <a:cs typeface="微软雅黑" panose="020b0503020204020204" charset="-122"/>
                <a:sym typeface="+mn-ea"/>
              </a:rPr>
              <a:t>彻底结束了</a:t>
            </a:r>
            <a:r>
              <a:rPr sz="2600" b="1">
                <a:solidFill>
                  <a:schemeClr val="tx1"/>
                </a:solidFill>
                <a:latin typeface="微软雅黑" panose="020b0503020204020204" charset="-122"/>
                <a:ea typeface="微软雅黑"/>
                <a:cs typeface="微软雅黑" panose="020b0503020204020204" charset="-122"/>
                <a:sym typeface="+mn-ea"/>
              </a:rPr>
              <a:t>旧中国一盘散沙的局面，</a:t>
            </a:r>
            <a:r>
              <a:rPr sz="2600" b="1">
                <a:solidFill>
                  <a:srgbClr val="FF0000"/>
                </a:solidFill>
                <a:latin typeface="微软雅黑" panose="020b0503020204020204" charset="-122"/>
                <a:ea typeface="微软雅黑"/>
                <a:cs typeface="微软雅黑" panose="020b0503020204020204" charset="-122"/>
                <a:sym typeface="+mn-ea"/>
              </a:rPr>
              <a:t>彻底废除了</a:t>
            </a:r>
            <a:r>
              <a:rPr sz="2600" b="1">
                <a:solidFill>
                  <a:schemeClr val="tx1"/>
                </a:solidFill>
                <a:latin typeface="微软雅黑" panose="020b0503020204020204" charset="-122"/>
                <a:ea typeface="微软雅黑"/>
                <a:cs typeface="微软雅黑" panose="020b0503020204020204" charset="-122"/>
                <a:sym typeface="+mn-ea"/>
              </a:rPr>
              <a:t>列强强加给中国的不平等条约和帝国主义在中国的一切特权，</a:t>
            </a:r>
            <a:r>
              <a:rPr sz="2600" b="1">
                <a:solidFill>
                  <a:srgbClr val="FF0000"/>
                </a:solidFill>
                <a:latin typeface="微软雅黑" panose="020b0503020204020204" charset="-122"/>
                <a:ea typeface="微软雅黑"/>
                <a:cs typeface="微软雅黑" panose="020b0503020204020204" charset="-122"/>
                <a:sym typeface="+mn-ea"/>
              </a:rPr>
              <a:t>实现了中国从几千年封建专制政治向人民民主的伟大飞跃。</a:t>
            </a:r>
            <a:r>
              <a:rPr lang="zh-CN" sz="2600" b="1">
                <a:solidFill>
                  <a:srgbClr val="7030A0"/>
                </a:solidFill>
                <a:latin typeface="微软雅黑" panose="020b0503020204020204" charset="-122"/>
                <a:ea typeface="微软雅黑"/>
                <a:cs typeface="微软雅黑" panose="020b0503020204020204" charset="-122"/>
                <a:sym typeface="+mn-ea"/>
              </a:rPr>
              <a:t>（结束过去）</a:t>
            </a:r>
            <a:endParaRPr lang="zh-CN" sz="2600" b="1">
              <a:solidFill>
                <a:srgbClr val="7030A0"/>
              </a:solidFill>
              <a:latin typeface="微软雅黑" panose="020b0503020204020204" charset="-122"/>
              <a:ea typeface="微软雅黑"/>
              <a:cs typeface="微软雅黑" panose="020b0503020204020204" charset="-122"/>
              <a:sym typeface="+mn-ea"/>
            </a:endParaRPr>
          </a:p>
        </p:txBody>
      </p:sp>
      <p:sp>
        <p:nvSpPr>
          <p:cNvPr id="10" name="文本框 9"/>
          <p:cNvSpPr txBox="1"/>
          <p:nvPr>
            <p:custDataLst>
              <p:tags r:id="rId7"/>
            </p:custDataLst>
          </p:nvPr>
        </p:nvSpPr>
        <p:spPr>
          <a:xfrm>
            <a:off x="1398905" y="3243580"/>
            <a:ext cx="10589895" cy="15532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3800"/>
              </a:lnSpc>
              <a:spcBef>
                <a:spcPct val="0"/>
              </a:spcBef>
              <a:spcAft>
                <a:spcPct val="0"/>
              </a:spcAft>
            </a:pPr>
            <a:r>
              <a:rPr lang="en-US" altLang="zh-CN" sz="2600" b="1" smtClean="0">
                <a:solidFill>
                  <a:schemeClr val="tx1"/>
                </a:solidFill>
                <a:latin typeface="微软雅黑" panose="020b0503020204020204" charset="-122"/>
                <a:ea typeface="微软雅黑"/>
                <a:cs typeface="微软雅黑" panose="020b0503020204020204" charset="-122"/>
                <a:sym typeface="+mn-ea"/>
              </a:rPr>
              <a:t>(2)</a:t>
            </a:r>
            <a:r>
              <a:rPr lang="zh-CN" altLang="zh-CN" sz="2600" b="1" smtClean="0">
                <a:solidFill>
                  <a:schemeClr val="tx1"/>
                </a:solidFill>
                <a:latin typeface="微软雅黑" panose="020b0503020204020204" charset="-122"/>
                <a:ea typeface="微软雅黑"/>
                <a:cs typeface="微软雅黑" panose="020b0503020204020204" charset="-122"/>
                <a:sym typeface="+mn-ea"/>
              </a:rPr>
              <a:t>为</a:t>
            </a:r>
            <a:r>
              <a:rPr lang="zh-CN" altLang="zh-CN" sz="2600" b="1">
                <a:solidFill>
                  <a:schemeClr val="tx1"/>
                </a:solidFill>
                <a:latin typeface="微软雅黑" panose="020b0503020204020204" charset="-122"/>
                <a:ea typeface="微软雅黑"/>
                <a:cs typeface="微软雅黑" panose="020b0503020204020204" charset="-122"/>
                <a:sym typeface="+mn-ea"/>
              </a:rPr>
              <a:t>实现由新民主主义</a:t>
            </a:r>
            <a:r>
              <a:rPr lang="zh-CN" altLang="zh-CN" sz="2600" b="1" smtClean="0">
                <a:solidFill>
                  <a:schemeClr val="tx1"/>
                </a:solidFill>
                <a:latin typeface="微软雅黑" panose="020b0503020204020204" charset="-122"/>
                <a:ea typeface="微软雅黑"/>
                <a:cs typeface="微软雅黑" panose="020b0503020204020204" charset="-122"/>
                <a:sym typeface="+mn-ea"/>
              </a:rPr>
              <a:t>向</a:t>
            </a:r>
            <a:r>
              <a:rPr lang="zh-CN" altLang="en-US" sz="2600" b="1" smtClean="0">
                <a:solidFill>
                  <a:schemeClr val="tx1"/>
                </a:solidFill>
                <a:latin typeface="微软雅黑" panose="020b0503020204020204" charset="-122"/>
                <a:ea typeface="微软雅黑"/>
                <a:cs typeface="微软雅黑" panose="020b0503020204020204" charset="-122"/>
                <a:sym typeface="+mn-ea"/>
              </a:rPr>
              <a:t>社会主义</a:t>
            </a:r>
            <a:r>
              <a:rPr lang="zh-CN" altLang="zh-CN" sz="2600" b="1" smtClean="0">
                <a:solidFill>
                  <a:schemeClr val="tx1"/>
                </a:solidFill>
                <a:latin typeface="微软雅黑" panose="020b0503020204020204" charset="-122"/>
                <a:ea typeface="微软雅黑"/>
                <a:cs typeface="微软雅黑" panose="020b0503020204020204" charset="-122"/>
                <a:sym typeface="+mn-ea"/>
              </a:rPr>
              <a:t>的</a:t>
            </a:r>
            <a:r>
              <a:rPr lang="zh-CN" altLang="zh-CN" sz="2600" b="1">
                <a:solidFill>
                  <a:schemeClr val="tx1"/>
                </a:solidFill>
                <a:latin typeface="微软雅黑" panose="020b0503020204020204" charset="-122"/>
                <a:ea typeface="微软雅黑"/>
                <a:cs typeface="微软雅黑" panose="020b0503020204020204" charset="-122"/>
                <a:sym typeface="+mn-ea"/>
              </a:rPr>
              <a:t>过渡</a:t>
            </a:r>
            <a:r>
              <a:rPr lang="zh-CN" altLang="zh-CN" sz="2600" b="1">
                <a:solidFill>
                  <a:srgbClr val="FF0000"/>
                </a:solidFill>
                <a:latin typeface="微软雅黑" panose="020b0503020204020204" charset="-122"/>
                <a:ea typeface="微软雅黑"/>
                <a:cs typeface="微软雅黑" panose="020b0503020204020204" charset="-122"/>
                <a:sym typeface="+mn-ea"/>
              </a:rPr>
              <a:t>创造了前提条件</a:t>
            </a:r>
            <a:r>
              <a:rPr lang="zh-CN" altLang="zh-CN" sz="2600" b="1">
                <a:solidFill>
                  <a:schemeClr val="tx1"/>
                </a:solidFill>
                <a:latin typeface="微软雅黑" panose="020b0503020204020204" charset="-122"/>
                <a:ea typeface="微软雅黑"/>
                <a:cs typeface="微软雅黑" panose="020b0503020204020204" charset="-122"/>
                <a:sym typeface="+mn-ea"/>
              </a:rPr>
              <a:t>，</a:t>
            </a:r>
            <a:r>
              <a:rPr lang="zh-CN" altLang="zh-CN" sz="2600" b="1" smtClean="0">
                <a:solidFill>
                  <a:schemeClr val="tx1"/>
                </a:solidFill>
                <a:latin typeface="微软雅黑" panose="020b0503020204020204" charset="-122"/>
                <a:ea typeface="微软雅黑"/>
                <a:cs typeface="微软雅黑" panose="020b0503020204020204" charset="-122"/>
                <a:sym typeface="+mn-ea"/>
              </a:rPr>
              <a:t>从</a:t>
            </a:r>
            <a:r>
              <a:rPr lang="zh-CN" altLang="en-US" sz="2600" b="1" smtClean="0">
                <a:solidFill>
                  <a:schemeClr val="tx1"/>
                </a:solidFill>
                <a:latin typeface="微软雅黑" panose="020b0503020204020204" charset="-122"/>
                <a:ea typeface="微软雅黑"/>
                <a:cs typeface="微软雅黑" panose="020b0503020204020204" charset="-122"/>
                <a:sym typeface="+mn-ea"/>
              </a:rPr>
              <a:t>根本上</a:t>
            </a:r>
            <a:r>
              <a:rPr lang="zh-CN" altLang="zh-CN" sz="2600" b="1" smtClean="0">
                <a:solidFill>
                  <a:srgbClr val="FF0000"/>
                </a:solidFill>
                <a:latin typeface="微软雅黑" panose="020b0503020204020204" charset="-122"/>
                <a:ea typeface="微软雅黑"/>
                <a:cs typeface="微软雅黑" panose="020b0503020204020204" charset="-122"/>
                <a:sym typeface="+mn-ea"/>
              </a:rPr>
              <a:t>改变</a:t>
            </a:r>
            <a:r>
              <a:rPr lang="zh-CN" altLang="zh-CN" sz="2600" b="1">
                <a:solidFill>
                  <a:srgbClr val="FF0000"/>
                </a:solidFill>
                <a:latin typeface="微软雅黑" panose="020b0503020204020204" charset="-122"/>
                <a:ea typeface="微软雅黑"/>
                <a:cs typeface="微软雅黑" panose="020b0503020204020204" charset="-122"/>
                <a:sym typeface="+mn-ea"/>
              </a:rPr>
              <a:t>了中国社会的发展方向</a:t>
            </a:r>
            <a:r>
              <a:rPr lang="zh-CN" altLang="zh-CN" sz="2600" b="1">
                <a:solidFill>
                  <a:schemeClr val="tx1"/>
                </a:solidFill>
                <a:latin typeface="微软雅黑" panose="020b0503020204020204" charset="-122"/>
                <a:ea typeface="微软雅黑"/>
                <a:cs typeface="微软雅黑" panose="020b0503020204020204" charset="-122"/>
                <a:sym typeface="+mn-ea"/>
              </a:rPr>
              <a:t>，为实现国家富强</a:t>
            </a:r>
            <a:r>
              <a:rPr lang="zh-CN" altLang="zh-CN" sz="2600" b="1" smtClean="0">
                <a:solidFill>
                  <a:schemeClr val="tx1"/>
                </a:solidFill>
                <a:latin typeface="微软雅黑" panose="020b0503020204020204" charset="-122"/>
                <a:ea typeface="微软雅黑"/>
                <a:cs typeface="微软雅黑" panose="020b0503020204020204" charset="-122"/>
                <a:sym typeface="+mn-ea"/>
              </a:rPr>
              <a:t>、</a:t>
            </a:r>
            <a:r>
              <a:rPr lang="zh-CN" altLang="en-US" sz="2600" b="1" smtClean="0">
                <a:solidFill>
                  <a:schemeClr val="tx1"/>
                </a:solidFill>
                <a:latin typeface="微软雅黑" panose="020b0503020204020204" charset="-122"/>
                <a:ea typeface="微软雅黑"/>
                <a:cs typeface="微软雅黑" panose="020b0503020204020204" charset="-122"/>
                <a:sym typeface="+mn-ea"/>
              </a:rPr>
              <a:t>民族复兴</a:t>
            </a:r>
            <a:r>
              <a:rPr lang="zh-CN" altLang="zh-CN" sz="2600" b="1" smtClean="0">
                <a:solidFill>
                  <a:srgbClr val="FF0000"/>
                </a:solidFill>
                <a:latin typeface="微软雅黑" panose="020b0503020204020204" charset="-122"/>
                <a:ea typeface="微软雅黑"/>
                <a:cs typeface="微软雅黑" panose="020b0503020204020204" charset="-122"/>
                <a:sym typeface="+mn-ea"/>
              </a:rPr>
              <a:t>展示</a:t>
            </a:r>
            <a:r>
              <a:rPr lang="zh-CN" altLang="zh-CN" sz="2600" b="1">
                <a:solidFill>
                  <a:srgbClr val="FF0000"/>
                </a:solidFill>
                <a:latin typeface="微软雅黑" panose="020b0503020204020204" charset="-122"/>
                <a:ea typeface="微软雅黑"/>
                <a:cs typeface="微软雅黑" panose="020b0503020204020204" charset="-122"/>
                <a:sym typeface="+mn-ea"/>
              </a:rPr>
              <a:t>了美好前景和现实道路。</a:t>
            </a:r>
            <a:r>
              <a:rPr lang="zh-CN" altLang="zh-CN" sz="2600" b="1">
                <a:solidFill>
                  <a:srgbClr val="7030A0"/>
                </a:solidFill>
                <a:latin typeface="微软雅黑" panose="020b0503020204020204" charset="-122"/>
                <a:ea typeface="微软雅黑"/>
                <a:cs typeface="微软雅黑" panose="020b0503020204020204" charset="-122"/>
                <a:sym typeface="+mn-ea"/>
              </a:rPr>
              <a:t>（成就未来）</a:t>
            </a:r>
            <a:endParaRPr lang="zh-CN" altLang="zh-CN" sz="2600" b="1">
              <a:solidFill>
                <a:srgbClr val="7030A0"/>
              </a:solidFill>
              <a:latin typeface="微软雅黑" panose="020b0503020204020204" charset="-122"/>
              <a:ea typeface="微软雅黑"/>
              <a:cs typeface="微软雅黑" panose="020b0503020204020204" charset="-122"/>
              <a:sym typeface="+mn-ea"/>
            </a:endParaRPr>
          </a:p>
        </p:txBody>
      </p:sp>
      <p:sp>
        <p:nvSpPr>
          <p:cNvPr id="11" name="文本框 10"/>
          <p:cNvSpPr txBox="1"/>
          <p:nvPr>
            <p:custDataLst>
              <p:tags r:id="rId8"/>
            </p:custDataLst>
          </p:nvPr>
        </p:nvSpPr>
        <p:spPr>
          <a:xfrm>
            <a:off x="1277620" y="5229860"/>
            <a:ext cx="10650855" cy="10655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3800"/>
              </a:lnSpc>
              <a:spcBef>
                <a:spcPct val="0"/>
              </a:spcBef>
              <a:spcAft>
                <a:spcPct val="0"/>
              </a:spcAft>
            </a:pPr>
            <a:r>
              <a:rPr lang="zh-CN" altLang="en-US" sz="2600" b="1" u="sng">
                <a:solidFill>
                  <a:srgbClr val="FF0000"/>
                </a:solidFill>
                <a:latin typeface="微软雅黑" panose="020b0503020204020204" charset="-122"/>
                <a:ea typeface="微软雅黑"/>
                <a:cs typeface="宋体" panose="02010600030101010101" pitchFamily="2" charset="-122"/>
                <a:sym typeface="+mn-ea"/>
              </a:rPr>
              <a:t>冲破了帝国主义的东方战线</a:t>
            </a:r>
            <a:r>
              <a:rPr lang="zh-CN" altLang="en-US" sz="2600" b="1">
                <a:latin typeface="微软雅黑" panose="020b0503020204020204" charset="-122"/>
                <a:ea typeface="微软雅黑"/>
                <a:cs typeface="宋体" panose="02010600030101010101" pitchFamily="2" charset="-122"/>
                <a:sym typeface="+mn-ea"/>
              </a:rPr>
              <a:t>，极大地</a:t>
            </a:r>
            <a:r>
              <a:rPr lang="zh-CN" altLang="en-US" sz="2600" b="1" u="sng">
                <a:solidFill>
                  <a:srgbClr val="FF0000"/>
                </a:solidFill>
                <a:latin typeface="微软雅黑" panose="020b0503020204020204" charset="-122"/>
                <a:ea typeface="微软雅黑"/>
                <a:cs typeface="宋体" panose="02010600030101010101" pitchFamily="2" charset="-122"/>
                <a:sym typeface="+mn-ea"/>
              </a:rPr>
              <a:t>改变了世界政治力量的对比</a:t>
            </a:r>
            <a:r>
              <a:rPr lang="zh-CN" altLang="en-US" sz="2600" b="1">
                <a:latin typeface="微软雅黑" panose="020b0503020204020204" charset="-122"/>
                <a:ea typeface="微软雅黑"/>
                <a:cs typeface="宋体" panose="02010600030101010101" pitchFamily="2" charset="-122"/>
                <a:sym typeface="+mn-ea"/>
              </a:rPr>
              <a:t>，</a:t>
            </a:r>
            <a:r>
              <a:rPr lang="zh-CN" altLang="en-US" sz="2600" b="1">
                <a:solidFill>
                  <a:srgbClr val="FF0000"/>
                </a:solidFill>
                <a:latin typeface="微软雅黑" panose="020b0503020204020204" charset="-122"/>
                <a:ea typeface="微软雅黑"/>
                <a:cs typeface="宋体" panose="02010600030101010101" pitchFamily="2" charset="-122"/>
                <a:sym typeface="+mn-ea"/>
              </a:rPr>
              <a:t>鼓舞和推动</a:t>
            </a:r>
            <a:r>
              <a:rPr lang="zh-CN" altLang="en-US" sz="2600" b="1">
                <a:latin typeface="微软雅黑" panose="020b0503020204020204" charset="-122"/>
                <a:ea typeface="微软雅黑"/>
                <a:cs typeface="宋体" panose="02010600030101010101" pitchFamily="2" charset="-122"/>
                <a:sym typeface="+mn-ea"/>
              </a:rPr>
              <a:t>了世界被压迫民族和被压迫人民</a:t>
            </a:r>
            <a:r>
              <a:rPr lang="zh-CN" altLang="en-US" sz="2600" b="1">
                <a:solidFill>
                  <a:srgbClr val="FF0000"/>
                </a:solidFill>
                <a:latin typeface="微软雅黑" panose="020b0503020204020204" charset="-122"/>
                <a:ea typeface="微软雅黑"/>
                <a:cs typeface="宋体" panose="02010600030101010101" pitchFamily="2" charset="-122"/>
                <a:sym typeface="+mn-ea"/>
              </a:rPr>
              <a:t>争取解放的斗争</a:t>
            </a:r>
            <a:r>
              <a:rPr lang="zh-CN" altLang="en-US" sz="2600" b="1">
                <a:latin typeface="微软雅黑" panose="020b0503020204020204" charset="-122"/>
                <a:ea typeface="微软雅黑"/>
                <a:cs typeface="宋体" panose="02010600030101010101" pitchFamily="2" charset="-122"/>
                <a:sym typeface="+mn-ea"/>
              </a:rPr>
              <a:t>。</a:t>
            </a:r>
            <a:r>
              <a:rPr lang="zh-CN" altLang="en-US" sz="2600" b="1">
                <a:solidFill>
                  <a:srgbClr val="7030A0"/>
                </a:solidFill>
                <a:latin typeface="微软雅黑" panose="020b0503020204020204" charset="-122"/>
                <a:ea typeface="微软雅黑"/>
                <a:cs typeface="宋体" panose="02010600030101010101" pitchFamily="2" charset="-122"/>
                <a:sym typeface="+mn-ea"/>
              </a:rPr>
              <a:t>（影响世界）</a:t>
            </a:r>
            <a:endParaRPr lang="zh-CN" altLang="en-US" sz="2600" b="1">
              <a:solidFill>
                <a:srgbClr val="7030A0"/>
              </a:solidFill>
              <a:latin typeface="微软雅黑" panose="020b0503020204020204" charset="-122"/>
              <a:ea typeface="微软雅黑"/>
              <a:cs typeface="宋体" panose="02010600030101010101" pitchFamily="2" charset="-122"/>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7" name="文本框 6"/>
          <p:cNvSpPr txBox="1"/>
          <p:nvPr>
            <p:custDataLst>
              <p:tags r:id="rId3"/>
            </p:custDataLst>
          </p:nvPr>
        </p:nvSpPr>
        <p:spPr>
          <a:xfrm>
            <a:off x="10492105" y="91440"/>
            <a:ext cx="159067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1" lang="zh-CN" altLang="en-US" sz="2800" b="1" i="0" u="none" strike="noStrike" kern="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rPr>
              <a:t>课本</a:t>
            </a:r>
            <a:r>
              <a:rPr kumimoji="1" lang="en-US" altLang="zh-CN" sz="2800" b="1" i="0" u="none" strike="noStrike" kern="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rPr>
              <a:t>p25</a:t>
            </a:r>
            <a:endParaRPr kumimoji="1" lang="zh-CN" altLang="en-US" sz="2800" b="1" i="0" u="none" strike="noStrike" kern="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endParaRPr>
          </a:p>
        </p:txBody>
      </p:sp>
      <p:sp>
        <p:nvSpPr>
          <p:cNvPr id="3" name="文本框 2"/>
          <p:cNvSpPr txBox="1"/>
          <p:nvPr>
            <p:custDataLst>
              <p:tags r:id="rId4"/>
            </p:custDataLst>
          </p:nvPr>
        </p:nvSpPr>
        <p:spPr>
          <a:xfrm>
            <a:off x="189230" y="613410"/>
            <a:ext cx="839597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a:t>
            </a:r>
            <a:r>
              <a:rPr lang="en-US" altLang="zh-CN"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4</a:t>
            </a:r>
            <a:r>
              <a:rPr lang="zh-CN" altLang="en-US" sz="2800" b="1" noProof="0">
                <a:ln>
                  <a:noFill/>
                </a:ln>
                <a:solidFill>
                  <a:srgbClr val="4372C4"/>
                </a:solidFill>
                <a:effectLst/>
                <a:uLnTx/>
                <a:uFillTx/>
                <a:latin typeface="微软雅黑" panose="020b0503020204020204" charset="-122"/>
                <a:ea typeface="微软雅黑"/>
                <a:cs typeface="微软雅黑" panose="020b0503020204020204" charset="-122"/>
                <a:sym typeface="+mn-ea"/>
              </a:rPr>
              <a:t>）毛泽东思想</a:t>
            </a:r>
            <a:r>
              <a:rPr lang="zh-CN" altLang="en-US" sz="2800" b="1" noProof="0">
                <a:ln>
                  <a:noFill/>
                </a:ln>
                <a:solidFill>
                  <a:srgbClr val="FF0000"/>
                </a:solidFill>
                <a:effectLst/>
                <a:uLnTx/>
                <a:uFillTx/>
                <a:latin typeface="微软雅黑" panose="020b0503020204020204" charset="-122"/>
                <a:ea typeface="微软雅黑"/>
                <a:cs typeface="微软雅黑" panose="020b0503020204020204" charset="-122"/>
                <a:sym typeface="+mn-ea"/>
              </a:rPr>
              <a:t>（★★教材有新变化）</a:t>
            </a:r>
            <a:endParaRPr lang="zh-CN" altLang="en-US" sz="2800" b="1" noProof="0">
              <a:ln>
                <a:noFill/>
              </a:ln>
              <a:solidFill>
                <a:srgbClr val="FF0000"/>
              </a:solidFill>
              <a:effectLst/>
              <a:uLnTx/>
              <a:uFillTx/>
              <a:latin typeface="微软雅黑" panose="020b0503020204020204" charset="-122"/>
              <a:ea typeface="微软雅黑"/>
              <a:cs typeface="微软雅黑" panose="020b0503020204020204" charset="-122"/>
              <a:sym typeface="+mn-ea"/>
            </a:endParaRPr>
          </a:p>
        </p:txBody>
      </p:sp>
      <p:sp>
        <p:nvSpPr>
          <p:cNvPr id="2" name="文本框 1"/>
          <p:cNvSpPr txBox="1"/>
          <p:nvPr>
            <p:custDataLst>
              <p:tags r:id="rId5"/>
            </p:custDataLst>
          </p:nvPr>
        </p:nvSpPr>
        <p:spPr>
          <a:xfrm>
            <a:off x="579120" y="1664335"/>
            <a:ext cx="11431905" cy="31692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ts val="4800"/>
              </a:lnSpc>
            </a:pPr>
            <a:r>
              <a:rPr lang="zh-CN" sz="2800" b="1">
                <a:solidFill>
                  <a:sysClr val="windowText" lastClr="000000"/>
                </a:solidFill>
                <a:latin typeface="宋体" panose="02010600030101010101" pitchFamily="2" charset="-122"/>
                <a:ea typeface="宋体" panose="02010600030101010101" pitchFamily="2" charset="-122"/>
                <a:cs typeface="+mn-ea"/>
                <a:sym typeface="微软雅黑" panose="020b0503020204020204" charset="-122"/>
              </a:rPr>
              <a:t>以毛泽东同志为主要代表的中国共产党人，把</a:t>
            </a:r>
            <a:r>
              <a:rPr lang="zh-CN" sz="2800" b="1" u="sng">
                <a:solidFill>
                  <a:srgbClr val="C00000"/>
                </a:solidFill>
                <a:latin typeface="微软雅黑" panose="020b0503020204020204" charset="-122"/>
                <a:ea typeface="微软雅黑"/>
                <a:cs typeface="+mn-ea"/>
                <a:sym typeface="微软雅黑" panose="020b0503020204020204" charset="-122"/>
              </a:rPr>
              <a:t>马克思列宁主义基本原理同中国具具体实际相结合</a:t>
            </a:r>
            <a:r>
              <a:rPr lang="zh-CN" sz="2800" b="1">
                <a:solidFill>
                  <a:sysClr val="windowText" lastClr="000000"/>
                </a:solidFill>
                <a:latin typeface="宋体" panose="02010600030101010101" pitchFamily="2" charset="-122"/>
                <a:ea typeface="宋体" panose="02010600030101010101" pitchFamily="2" charset="-122"/>
                <a:cs typeface="+mn-ea"/>
                <a:sym typeface="微软雅黑" panose="020b0503020204020204" charset="-122"/>
              </a:rPr>
              <a:t>，对经过艰苦探索、付出巨大牺牲积累的一系列独创性经验作了理论概括，开辟了</a:t>
            </a:r>
            <a:r>
              <a:rPr lang="zh-CN" sz="2800" b="1" u="sng">
                <a:solidFill>
                  <a:srgbClr val="FF0000"/>
                </a:solidFill>
                <a:latin typeface="微软雅黑" panose="020b0503020204020204" charset="-122"/>
                <a:ea typeface="微软雅黑"/>
                <a:cs typeface="+mn-ea"/>
                <a:sym typeface="微软雅黑" panose="020b0503020204020204" charset="-122"/>
              </a:rPr>
              <a:t>农村包围城市、武装夺取政权</a:t>
            </a:r>
            <a:r>
              <a:rPr lang="zh-CN" sz="2800" b="1">
                <a:solidFill>
                  <a:sysClr val="windowText" lastClr="000000"/>
                </a:solidFill>
                <a:latin typeface="宋体" panose="02010600030101010101" pitchFamily="2" charset="-122"/>
                <a:ea typeface="宋体" panose="02010600030101010101" pitchFamily="2" charset="-122"/>
                <a:cs typeface="+mn-ea"/>
                <a:sym typeface="微软雅黑" panose="020b0503020204020204" charset="-122"/>
              </a:rPr>
              <a:t>的正确革命道路，</a:t>
            </a:r>
            <a:r>
              <a:rPr lang="zh-CN" sz="2800" b="1" u="sng">
                <a:solidFill>
                  <a:srgbClr val="FF0000"/>
                </a:solidFill>
                <a:latin typeface="微软雅黑" panose="020b0503020204020204" charset="-122"/>
                <a:ea typeface="微软雅黑"/>
                <a:cs typeface="+mn-ea"/>
                <a:sym typeface="微软雅黑" panose="020b0503020204020204" charset="-122"/>
              </a:rPr>
              <a:t>创立了毛泽东思想</a:t>
            </a:r>
            <a:r>
              <a:rPr lang="zh-CN" sz="2800" b="1">
                <a:solidFill>
                  <a:sysClr val="windowText" lastClr="000000"/>
                </a:solidFill>
                <a:latin typeface="宋体" panose="02010600030101010101" pitchFamily="2" charset="-122"/>
                <a:ea typeface="宋体" panose="02010600030101010101" pitchFamily="2" charset="-122"/>
                <a:cs typeface="+mn-ea"/>
                <a:sym typeface="微软雅黑" panose="020b0503020204020204" charset="-122"/>
              </a:rPr>
              <a:t>，为夺取新民主主义革命胜利</a:t>
            </a:r>
            <a:r>
              <a:rPr lang="zh-CN" sz="2800" b="1">
                <a:solidFill>
                  <a:schemeClr val="tx1"/>
                </a:solidFill>
                <a:latin typeface="宋体" panose="02010600030101010101" pitchFamily="2" charset="-122"/>
                <a:ea typeface="宋体" panose="02010600030101010101" pitchFamily="2" charset="-122"/>
                <a:cs typeface="+mn-ea"/>
                <a:sym typeface="微软雅黑" panose="020b0503020204020204" charset="-122"/>
              </a:rPr>
              <a:t>指明了正确方向。</a:t>
            </a:r>
            <a:endParaRPr lang="zh-CN" altLang="en-US" sz="2800" b="1">
              <a:solidFill>
                <a:schemeClr val="tx1"/>
              </a:solidFill>
              <a:latin typeface="宋体" panose="02010600030101010101" pitchFamily="2" charset="-122"/>
              <a:ea typeface="宋体" panose="02010600030101010101" pitchFamily="2" charset="-122"/>
              <a:cs typeface="+mn-ea"/>
              <a:sym typeface="微软雅黑" panose="020b050302020402020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Freeform 76"/>
          <p:cNvSpPr/>
          <p:nvPr>
            <p:custDataLst>
              <p:tags r:id="rId3"/>
            </p:custDataLst>
          </p:nvPr>
        </p:nvSpPr>
        <p:spPr>
          <a:xfrm rot="20280238">
            <a:off x="271486" y="478497"/>
            <a:ext cx="507490" cy="518081"/>
          </a:xfrm>
          <a:custGeom>
            <a:rect l="l" t="t" r="r" b="b"/>
            <a:pathLst>
              <a:path w="210307" h="214701">
                <a:moveTo>
                  <a:pt x="189053" y="194356"/>
                </a:moveTo>
                <a:cubicBezTo>
                  <a:pt x="189967" y="194204"/>
                  <a:pt x="190767" y="194394"/>
                  <a:pt x="191453" y="194928"/>
                </a:cubicBezTo>
                <a:cubicBezTo>
                  <a:pt x="192139" y="195461"/>
                  <a:pt x="192558" y="196185"/>
                  <a:pt x="192710" y="197099"/>
                </a:cubicBezTo>
                <a:cubicBezTo>
                  <a:pt x="192863" y="198014"/>
                  <a:pt x="192672" y="198814"/>
                  <a:pt x="192139" y="199500"/>
                </a:cubicBezTo>
                <a:cubicBezTo>
                  <a:pt x="191605" y="200185"/>
                  <a:pt x="190881" y="200604"/>
                  <a:pt x="189967" y="200757"/>
                </a:cubicBezTo>
                <a:cubicBezTo>
                  <a:pt x="179147" y="202281"/>
                  <a:pt x="167107" y="203386"/>
                  <a:pt x="153848" y="204072"/>
                </a:cubicBezTo>
                <a:cubicBezTo>
                  <a:pt x="140589" y="204757"/>
                  <a:pt x="129274" y="205100"/>
                  <a:pt x="119901" y="205100"/>
                </a:cubicBezTo>
                <a:cubicBezTo>
                  <a:pt x="110529" y="205100"/>
                  <a:pt x="97956" y="204986"/>
                  <a:pt x="82182" y="204757"/>
                </a:cubicBezTo>
                <a:cubicBezTo>
                  <a:pt x="66409" y="204529"/>
                  <a:pt x="55017" y="204414"/>
                  <a:pt x="48006" y="204414"/>
                </a:cubicBezTo>
                <a:cubicBezTo>
                  <a:pt x="45873" y="204414"/>
                  <a:pt x="44806" y="203348"/>
                  <a:pt x="44806" y="201214"/>
                </a:cubicBezTo>
                <a:cubicBezTo>
                  <a:pt x="44806" y="199080"/>
                  <a:pt x="45873" y="198014"/>
                  <a:pt x="48006" y="198014"/>
                </a:cubicBezTo>
                <a:cubicBezTo>
                  <a:pt x="55169" y="198014"/>
                  <a:pt x="66599" y="198128"/>
                  <a:pt x="82296" y="198357"/>
                </a:cubicBezTo>
                <a:cubicBezTo>
                  <a:pt x="97994" y="198585"/>
                  <a:pt x="110490" y="198699"/>
                  <a:pt x="119787" y="198699"/>
                </a:cubicBezTo>
                <a:cubicBezTo>
                  <a:pt x="129083" y="198699"/>
                  <a:pt x="140285" y="198357"/>
                  <a:pt x="153391" y="197671"/>
                </a:cubicBezTo>
                <a:cubicBezTo>
                  <a:pt x="166497" y="196985"/>
                  <a:pt x="178385" y="195880"/>
                  <a:pt x="189053" y="194356"/>
                </a:cubicBezTo>
                <a:close/>
                <a:moveTo>
                  <a:pt x="114072" y="161895"/>
                </a:moveTo>
                <a:lnTo>
                  <a:pt x="113386" y="162123"/>
                </a:lnTo>
                <a:lnTo>
                  <a:pt x="114529" y="162352"/>
                </a:lnTo>
                <a:close/>
                <a:moveTo>
                  <a:pt x="141047" y="141092"/>
                </a:moveTo>
                <a:lnTo>
                  <a:pt x="141047" y="141321"/>
                </a:lnTo>
                <a:lnTo>
                  <a:pt x="141047" y="141549"/>
                </a:lnTo>
                <a:lnTo>
                  <a:pt x="141961" y="141092"/>
                </a:lnTo>
                <a:close/>
                <a:moveTo>
                  <a:pt x="66980" y="136520"/>
                </a:moveTo>
                <a:cubicBezTo>
                  <a:pt x="66066" y="139111"/>
                  <a:pt x="65075" y="141473"/>
                  <a:pt x="64008" y="143607"/>
                </a:cubicBezTo>
                <a:cubicBezTo>
                  <a:pt x="60656" y="151074"/>
                  <a:pt x="57684" y="156180"/>
                  <a:pt x="55093" y="158923"/>
                </a:cubicBezTo>
                <a:cubicBezTo>
                  <a:pt x="55245" y="159380"/>
                  <a:pt x="55322" y="159837"/>
                  <a:pt x="55322" y="160295"/>
                </a:cubicBezTo>
                <a:cubicBezTo>
                  <a:pt x="67666" y="160142"/>
                  <a:pt x="76886" y="160218"/>
                  <a:pt x="82982" y="160523"/>
                </a:cubicBezTo>
                <a:cubicBezTo>
                  <a:pt x="87097" y="160676"/>
                  <a:pt x="92583" y="160980"/>
                  <a:pt x="99441" y="161438"/>
                </a:cubicBezTo>
                <a:lnTo>
                  <a:pt x="99441" y="161209"/>
                </a:lnTo>
                <a:cubicBezTo>
                  <a:pt x="103251" y="156637"/>
                  <a:pt x="107366" y="148712"/>
                  <a:pt x="111786" y="137435"/>
                </a:cubicBezTo>
                <a:lnTo>
                  <a:pt x="111100" y="137435"/>
                </a:lnTo>
                <a:cubicBezTo>
                  <a:pt x="88240" y="136825"/>
                  <a:pt x="75362" y="136520"/>
                  <a:pt x="72467" y="136520"/>
                </a:cubicBezTo>
                <a:close/>
                <a:moveTo>
                  <a:pt x="28118" y="133777"/>
                </a:moveTo>
                <a:cubicBezTo>
                  <a:pt x="24308" y="141397"/>
                  <a:pt x="19660" y="149779"/>
                  <a:pt x="14174" y="158923"/>
                </a:cubicBezTo>
                <a:cubicBezTo>
                  <a:pt x="22556" y="160142"/>
                  <a:pt x="33528" y="160676"/>
                  <a:pt x="47092" y="160523"/>
                </a:cubicBezTo>
                <a:lnTo>
                  <a:pt x="47321" y="160523"/>
                </a:lnTo>
                <a:lnTo>
                  <a:pt x="49835" y="157780"/>
                </a:lnTo>
                <a:cubicBezTo>
                  <a:pt x="49378" y="156561"/>
                  <a:pt x="49607" y="155570"/>
                  <a:pt x="50521" y="154808"/>
                </a:cubicBezTo>
                <a:cubicBezTo>
                  <a:pt x="52502" y="152522"/>
                  <a:pt x="55093" y="147874"/>
                  <a:pt x="58293" y="140864"/>
                </a:cubicBezTo>
                <a:lnTo>
                  <a:pt x="60122" y="136749"/>
                </a:lnTo>
                <a:cubicBezTo>
                  <a:pt x="55855" y="136901"/>
                  <a:pt x="52350" y="136977"/>
                  <a:pt x="49607" y="136977"/>
                </a:cubicBezTo>
                <a:cubicBezTo>
                  <a:pt x="40615" y="136825"/>
                  <a:pt x="33452" y="135758"/>
                  <a:pt x="28118" y="133777"/>
                </a:cubicBezTo>
                <a:close/>
                <a:moveTo>
                  <a:pt x="69723" y="129662"/>
                </a:moveTo>
                <a:lnTo>
                  <a:pt x="69495" y="130119"/>
                </a:lnTo>
                <a:lnTo>
                  <a:pt x="69952" y="130119"/>
                </a:lnTo>
                <a:cubicBezTo>
                  <a:pt x="69952" y="129967"/>
                  <a:pt x="69876" y="129815"/>
                  <a:pt x="69723" y="129662"/>
                </a:cubicBezTo>
                <a:close/>
                <a:moveTo>
                  <a:pt x="75667" y="112289"/>
                </a:moveTo>
                <a:lnTo>
                  <a:pt x="75438" y="113432"/>
                </a:lnTo>
                <a:lnTo>
                  <a:pt x="76353" y="112746"/>
                </a:lnTo>
                <a:cubicBezTo>
                  <a:pt x="76048" y="112593"/>
                  <a:pt x="75819" y="112441"/>
                  <a:pt x="75667" y="112289"/>
                </a:cubicBezTo>
                <a:close/>
                <a:moveTo>
                  <a:pt x="39320" y="106802"/>
                </a:moveTo>
                <a:cubicBezTo>
                  <a:pt x="37034" y="113660"/>
                  <a:pt x="34214" y="120747"/>
                  <a:pt x="30861" y="128062"/>
                </a:cubicBezTo>
                <a:cubicBezTo>
                  <a:pt x="35433" y="129586"/>
                  <a:pt x="41682" y="130424"/>
                  <a:pt x="49607" y="130577"/>
                </a:cubicBezTo>
                <a:cubicBezTo>
                  <a:pt x="52655" y="130577"/>
                  <a:pt x="56998" y="130500"/>
                  <a:pt x="62637" y="130348"/>
                </a:cubicBezTo>
                <a:lnTo>
                  <a:pt x="64237" y="126005"/>
                </a:lnTo>
                <a:cubicBezTo>
                  <a:pt x="64085" y="125090"/>
                  <a:pt x="64313" y="124252"/>
                  <a:pt x="64923" y="123490"/>
                </a:cubicBezTo>
                <a:lnTo>
                  <a:pt x="65380" y="123033"/>
                </a:lnTo>
                <a:lnTo>
                  <a:pt x="67209" y="118004"/>
                </a:lnTo>
                <a:lnTo>
                  <a:pt x="70409" y="108174"/>
                </a:lnTo>
                <a:cubicBezTo>
                  <a:pt x="68428" y="108174"/>
                  <a:pt x="66142" y="108098"/>
                  <a:pt x="63551" y="107945"/>
                </a:cubicBezTo>
                <a:cubicBezTo>
                  <a:pt x="60960" y="107793"/>
                  <a:pt x="58446" y="107793"/>
                  <a:pt x="56007" y="107945"/>
                </a:cubicBezTo>
                <a:cubicBezTo>
                  <a:pt x="53569" y="108098"/>
                  <a:pt x="50750" y="108098"/>
                  <a:pt x="47549" y="107945"/>
                </a:cubicBezTo>
                <a:cubicBezTo>
                  <a:pt x="44349" y="107793"/>
                  <a:pt x="41606" y="107412"/>
                  <a:pt x="39320" y="106802"/>
                </a:cubicBezTo>
                <a:close/>
                <a:moveTo>
                  <a:pt x="176937" y="105888"/>
                </a:moveTo>
                <a:cubicBezTo>
                  <a:pt x="167031" y="105888"/>
                  <a:pt x="150800" y="106345"/>
                  <a:pt x="128245" y="107259"/>
                </a:cubicBezTo>
                <a:cubicBezTo>
                  <a:pt x="126569" y="113355"/>
                  <a:pt x="124816" y="119147"/>
                  <a:pt x="122987" y="124633"/>
                </a:cubicBezTo>
                <a:lnTo>
                  <a:pt x="120701" y="131262"/>
                </a:lnTo>
                <a:cubicBezTo>
                  <a:pt x="131826" y="131415"/>
                  <a:pt x="141504" y="131186"/>
                  <a:pt x="149733" y="130577"/>
                </a:cubicBezTo>
                <a:cubicBezTo>
                  <a:pt x="150953" y="130424"/>
                  <a:pt x="153924" y="130119"/>
                  <a:pt x="158649" y="129662"/>
                </a:cubicBezTo>
                <a:cubicBezTo>
                  <a:pt x="162459" y="129205"/>
                  <a:pt x="165583" y="128976"/>
                  <a:pt x="168021" y="128976"/>
                </a:cubicBezTo>
                <a:lnTo>
                  <a:pt x="168707" y="128976"/>
                </a:lnTo>
                <a:cubicBezTo>
                  <a:pt x="172060" y="121052"/>
                  <a:pt x="174879" y="113355"/>
                  <a:pt x="177165" y="105888"/>
                </a:cubicBezTo>
                <a:close/>
                <a:moveTo>
                  <a:pt x="42977" y="94458"/>
                </a:moveTo>
                <a:lnTo>
                  <a:pt x="42520" y="95829"/>
                </a:lnTo>
                <a:lnTo>
                  <a:pt x="42977" y="95601"/>
                </a:lnTo>
                <a:close/>
                <a:moveTo>
                  <a:pt x="82296" y="80970"/>
                </a:moveTo>
                <a:cubicBezTo>
                  <a:pt x="82449" y="84476"/>
                  <a:pt x="81763" y="89505"/>
                  <a:pt x="80239" y="96058"/>
                </a:cubicBezTo>
                <a:cubicBezTo>
                  <a:pt x="79782" y="97887"/>
                  <a:pt x="79248" y="99868"/>
                  <a:pt x="78639" y="102002"/>
                </a:cubicBezTo>
                <a:cubicBezTo>
                  <a:pt x="89459" y="102154"/>
                  <a:pt x="103328" y="101925"/>
                  <a:pt x="120244" y="101316"/>
                </a:cubicBezTo>
                <a:lnTo>
                  <a:pt x="123216" y="101087"/>
                </a:lnTo>
                <a:cubicBezTo>
                  <a:pt x="125197" y="93772"/>
                  <a:pt x="126721" y="87295"/>
                  <a:pt x="127788" y="81656"/>
                </a:cubicBezTo>
                <a:cubicBezTo>
                  <a:pt x="112243" y="81809"/>
                  <a:pt x="97079" y="81580"/>
                  <a:pt x="82296" y="80970"/>
                </a:cubicBezTo>
                <a:close/>
                <a:moveTo>
                  <a:pt x="45720" y="80056"/>
                </a:moveTo>
                <a:lnTo>
                  <a:pt x="45492" y="80742"/>
                </a:lnTo>
                <a:cubicBezTo>
                  <a:pt x="45644" y="80589"/>
                  <a:pt x="45873" y="80437"/>
                  <a:pt x="46178" y="80285"/>
                </a:cubicBezTo>
                <a:close/>
                <a:moveTo>
                  <a:pt x="183338" y="78913"/>
                </a:moveTo>
                <a:cubicBezTo>
                  <a:pt x="182728" y="79523"/>
                  <a:pt x="182042" y="79827"/>
                  <a:pt x="181280" y="79827"/>
                </a:cubicBezTo>
                <a:cubicBezTo>
                  <a:pt x="165278" y="80894"/>
                  <a:pt x="149581" y="81504"/>
                  <a:pt x="134189" y="81656"/>
                </a:cubicBezTo>
                <a:cubicBezTo>
                  <a:pt x="133274" y="87143"/>
                  <a:pt x="131826" y="93543"/>
                  <a:pt x="129845" y="100859"/>
                </a:cubicBezTo>
                <a:cubicBezTo>
                  <a:pt x="151181" y="99944"/>
                  <a:pt x="166878" y="99487"/>
                  <a:pt x="176937" y="99487"/>
                </a:cubicBezTo>
                <a:cubicBezTo>
                  <a:pt x="177699" y="99487"/>
                  <a:pt x="178308" y="99716"/>
                  <a:pt x="178766" y="100173"/>
                </a:cubicBezTo>
                <a:cubicBezTo>
                  <a:pt x="180747" y="93010"/>
                  <a:pt x="182271" y="85923"/>
                  <a:pt x="183338" y="78913"/>
                </a:cubicBezTo>
                <a:close/>
                <a:moveTo>
                  <a:pt x="156363" y="46680"/>
                </a:moveTo>
                <a:lnTo>
                  <a:pt x="156363" y="48966"/>
                </a:lnTo>
                <a:cubicBezTo>
                  <a:pt x="156210" y="51100"/>
                  <a:pt x="155982" y="52548"/>
                  <a:pt x="155677" y="53310"/>
                </a:cubicBezTo>
                <a:cubicBezTo>
                  <a:pt x="154458" y="55596"/>
                  <a:pt x="152324" y="57196"/>
                  <a:pt x="149276" y="58110"/>
                </a:cubicBezTo>
                <a:cubicBezTo>
                  <a:pt x="147905" y="58568"/>
                  <a:pt x="145923" y="58872"/>
                  <a:pt x="143333" y="59025"/>
                </a:cubicBezTo>
                <a:cubicBezTo>
                  <a:pt x="139370" y="59330"/>
                  <a:pt x="136246" y="58339"/>
                  <a:pt x="133960" y="56053"/>
                </a:cubicBezTo>
                <a:cubicBezTo>
                  <a:pt x="132436" y="54377"/>
                  <a:pt x="131369" y="52167"/>
                  <a:pt x="130760" y="49424"/>
                </a:cubicBezTo>
                <a:cubicBezTo>
                  <a:pt x="128321" y="53234"/>
                  <a:pt x="127635" y="56129"/>
                  <a:pt x="128702" y="58110"/>
                </a:cubicBezTo>
                <a:cubicBezTo>
                  <a:pt x="130074" y="61006"/>
                  <a:pt x="133731" y="62454"/>
                  <a:pt x="139675" y="62454"/>
                </a:cubicBezTo>
                <a:cubicBezTo>
                  <a:pt x="146076" y="62454"/>
                  <a:pt x="151181" y="60930"/>
                  <a:pt x="154991" y="57882"/>
                </a:cubicBezTo>
                <a:cubicBezTo>
                  <a:pt x="156668" y="56510"/>
                  <a:pt x="157734" y="54986"/>
                  <a:pt x="158192" y="53310"/>
                </a:cubicBezTo>
                <a:cubicBezTo>
                  <a:pt x="158496" y="51633"/>
                  <a:pt x="158039" y="49652"/>
                  <a:pt x="156820" y="47366"/>
                </a:cubicBezTo>
                <a:cubicBezTo>
                  <a:pt x="156668" y="47061"/>
                  <a:pt x="156515" y="46833"/>
                  <a:pt x="156363" y="46680"/>
                </a:cubicBezTo>
                <a:close/>
                <a:moveTo>
                  <a:pt x="92812" y="45537"/>
                </a:moveTo>
                <a:lnTo>
                  <a:pt x="92355" y="47366"/>
                </a:lnTo>
                <a:cubicBezTo>
                  <a:pt x="91898" y="49805"/>
                  <a:pt x="91212" y="51633"/>
                  <a:pt x="90297" y="52853"/>
                </a:cubicBezTo>
                <a:cubicBezTo>
                  <a:pt x="88773" y="54681"/>
                  <a:pt x="86564" y="55824"/>
                  <a:pt x="83668" y="56282"/>
                </a:cubicBezTo>
                <a:cubicBezTo>
                  <a:pt x="82144" y="56434"/>
                  <a:pt x="80163" y="56510"/>
                  <a:pt x="77724" y="56510"/>
                </a:cubicBezTo>
                <a:cubicBezTo>
                  <a:pt x="73000" y="56358"/>
                  <a:pt x="69876" y="53615"/>
                  <a:pt x="68352" y="48281"/>
                </a:cubicBezTo>
                <a:lnTo>
                  <a:pt x="67895" y="50109"/>
                </a:lnTo>
                <a:cubicBezTo>
                  <a:pt x="67437" y="52091"/>
                  <a:pt x="67895" y="53691"/>
                  <a:pt x="69266" y="54910"/>
                </a:cubicBezTo>
                <a:cubicBezTo>
                  <a:pt x="72314" y="57806"/>
                  <a:pt x="75705" y="59634"/>
                  <a:pt x="79439" y="60396"/>
                </a:cubicBezTo>
                <a:cubicBezTo>
                  <a:pt x="83173" y="61158"/>
                  <a:pt x="86526" y="61044"/>
                  <a:pt x="89497" y="60054"/>
                </a:cubicBezTo>
                <a:cubicBezTo>
                  <a:pt x="92469" y="59063"/>
                  <a:pt x="95022" y="57577"/>
                  <a:pt x="97155" y="55596"/>
                </a:cubicBezTo>
                <a:cubicBezTo>
                  <a:pt x="100051" y="52853"/>
                  <a:pt x="101194" y="50567"/>
                  <a:pt x="100584" y="48738"/>
                </a:cubicBezTo>
                <a:cubicBezTo>
                  <a:pt x="99975" y="46909"/>
                  <a:pt x="97384" y="45842"/>
                  <a:pt x="92812" y="45537"/>
                </a:cubicBezTo>
                <a:close/>
                <a:moveTo>
                  <a:pt x="206312" y="36851"/>
                </a:moveTo>
                <a:cubicBezTo>
                  <a:pt x="207150" y="36698"/>
                  <a:pt x="207912" y="36927"/>
                  <a:pt x="208598" y="37536"/>
                </a:cubicBezTo>
                <a:cubicBezTo>
                  <a:pt x="209284" y="38146"/>
                  <a:pt x="209703" y="38908"/>
                  <a:pt x="209855" y="39822"/>
                </a:cubicBezTo>
                <a:cubicBezTo>
                  <a:pt x="210160" y="43328"/>
                  <a:pt x="210312" y="47061"/>
                  <a:pt x="210312" y="51024"/>
                </a:cubicBezTo>
                <a:cubicBezTo>
                  <a:pt x="210312" y="54986"/>
                  <a:pt x="210236" y="59368"/>
                  <a:pt x="210084" y="64168"/>
                </a:cubicBezTo>
                <a:cubicBezTo>
                  <a:pt x="209931" y="68969"/>
                  <a:pt x="209855" y="72588"/>
                  <a:pt x="209855" y="75027"/>
                </a:cubicBezTo>
                <a:cubicBezTo>
                  <a:pt x="209855" y="105659"/>
                  <a:pt x="209017" y="133625"/>
                  <a:pt x="207341" y="158923"/>
                </a:cubicBezTo>
                <a:cubicBezTo>
                  <a:pt x="207188" y="161819"/>
                  <a:pt x="207188" y="167457"/>
                  <a:pt x="207341" y="175839"/>
                </a:cubicBezTo>
                <a:cubicBezTo>
                  <a:pt x="207493" y="182393"/>
                  <a:pt x="207341" y="187346"/>
                  <a:pt x="206883" y="190698"/>
                </a:cubicBezTo>
                <a:cubicBezTo>
                  <a:pt x="208103" y="191308"/>
                  <a:pt x="208712" y="192299"/>
                  <a:pt x="208712" y="193670"/>
                </a:cubicBezTo>
                <a:lnTo>
                  <a:pt x="208712" y="203957"/>
                </a:lnTo>
                <a:cubicBezTo>
                  <a:pt x="208712" y="204872"/>
                  <a:pt x="208407" y="205634"/>
                  <a:pt x="207798" y="206243"/>
                </a:cubicBezTo>
                <a:cubicBezTo>
                  <a:pt x="207188" y="206853"/>
                  <a:pt x="206502" y="207158"/>
                  <a:pt x="205740" y="207158"/>
                </a:cubicBezTo>
                <a:cubicBezTo>
                  <a:pt x="205131" y="208224"/>
                  <a:pt x="204293" y="208834"/>
                  <a:pt x="203226" y="208986"/>
                </a:cubicBezTo>
                <a:cubicBezTo>
                  <a:pt x="184633" y="211577"/>
                  <a:pt x="160325" y="213025"/>
                  <a:pt x="130302" y="213330"/>
                </a:cubicBezTo>
                <a:cubicBezTo>
                  <a:pt x="90374" y="213787"/>
                  <a:pt x="66142" y="214244"/>
                  <a:pt x="57608" y="214701"/>
                </a:cubicBezTo>
                <a:cubicBezTo>
                  <a:pt x="56693" y="214701"/>
                  <a:pt x="55893" y="214435"/>
                  <a:pt x="55207" y="213901"/>
                </a:cubicBezTo>
                <a:cubicBezTo>
                  <a:pt x="54522" y="213368"/>
                  <a:pt x="54179" y="212644"/>
                  <a:pt x="54179" y="211730"/>
                </a:cubicBezTo>
                <a:cubicBezTo>
                  <a:pt x="54179" y="210815"/>
                  <a:pt x="54445" y="210015"/>
                  <a:pt x="54979" y="209329"/>
                </a:cubicBezTo>
                <a:cubicBezTo>
                  <a:pt x="55512" y="208644"/>
                  <a:pt x="56236" y="208301"/>
                  <a:pt x="57150" y="208301"/>
                </a:cubicBezTo>
                <a:cubicBezTo>
                  <a:pt x="65532" y="207843"/>
                  <a:pt x="89840" y="207386"/>
                  <a:pt x="130074" y="206929"/>
                </a:cubicBezTo>
                <a:cubicBezTo>
                  <a:pt x="159030" y="206624"/>
                  <a:pt x="182423" y="205253"/>
                  <a:pt x="200254" y="202814"/>
                </a:cubicBezTo>
                <a:cubicBezTo>
                  <a:pt x="200102" y="202357"/>
                  <a:pt x="200025" y="201824"/>
                  <a:pt x="200025" y="201214"/>
                </a:cubicBezTo>
                <a:lnTo>
                  <a:pt x="200483" y="198699"/>
                </a:lnTo>
                <a:cubicBezTo>
                  <a:pt x="200635" y="198395"/>
                  <a:pt x="200711" y="198166"/>
                  <a:pt x="200711" y="198014"/>
                </a:cubicBezTo>
                <a:lnTo>
                  <a:pt x="200711" y="197556"/>
                </a:lnTo>
                <a:lnTo>
                  <a:pt x="200711" y="196871"/>
                </a:lnTo>
                <a:lnTo>
                  <a:pt x="200711" y="194813"/>
                </a:lnTo>
                <a:lnTo>
                  <a:pt x="200711" y="194585"/>
                </a:lnTo>
                <a:cubicBezTo>
                  <a:pt x="200254" y="193975"/>
                  <a:pt x="200102" y="193289"/>
                  <a:pt x="200254" y="192527"/>
                </a:cubicBezTo>
                <a:cubicBezTo>
                  <a:pt x="200864" y="188717"/>
                  <a:pt x="201092" y="183155"/>
                  <a:pt x="200940" y="175839"/>
                </a:cubicBezTo>
                <a:cubicBezTo>
                  <a:pt x="200787" y="167305"/>
                  <a:pt x="200787" y="161514"/>
                  <a:pt x="200940" y="158466"/>
                </a:cubicBezTo>
                <a:cubicBezTo>
                  <a:pt x="202616" y="133472"/>
                  <a:pt x="203454" y="105659"/>
                  <a:pt x="203454" y="75027"/>
                </a:cubicBezTo>
                <a:cubicBezTo>
                  <a:pt x="203454" y="72284"/>
                  <a:pt x="203531" y="68359"/>
                  <a:pt x="203683" y="63254"/>
                </a:cubicBezTo>
                <a:cubicBezTo>
                  <a:pt x="203835" y="58149"/>
                  <a:pt x="203912" y="54339"/>
                  <a:pt x="203912" y="51824"/>
                </a:cubicBezTo>
                <a:cubicBezTo>
                  <a:pt x="203912" y="49309"/>
                  <a:pt x="203759" y="45461"/>
                  <a:pt x="203454" y="40280"/>
                </a:cubicBezTo>
                <a:cubicBezTo>
                  <a:pt x="203302" y="39518"/>
                  <a:pt x="203531" y="38794"/>
                  <a:pt x="204140" y="38108"/>
                </a:cubicBezTo>
                <a:cubicBezTo>
                  <a:pt x="204750" y="37422"/>
                  <a:pt x="205474" y="37003"/>
                  <a:pt x="206312" y="36851"/>
                </a:cubicBezTo>
                <a:close/>
                <a:moveTo>
                  <a:pt x="192482" y="32507"/>
                </a:moveTo>
                <a:lnTo>
                  <a:pt x="192024" y="48281"/>
                </a:lnTo>
                <a:cubicBezTo>
                  <a:pt x="191720" y="58796"/>
                  <a:pt x="191262" y="66721"/>
                  <a:pt x="190653" y="72055"/>
                </a:cubicBezTo>
                <a:cubicBezTo>
                  <a:pt x="188976" y="88209"/>
                  <a:pt x="185243" y="103945"/>
                  <a:pt x="179451" y="119261"/>
                </a:cubicBezTo>
                <a:cubicBezTo>
                  <a:pt x="173660" y="134577"/>
                  <a:pt x="166040" y="150770"/>
                  <a:pt x="156591" y="167838"/>
                </a:cubicBezTo>
                <a:cubicBezTo>
                  <a:pt x="155982" y="168905"/>
                  <a:pt x="155067" y="169439"/>
                  <a:pt x="153848" y="169439"/>
                </a:cubicBezTo>
                <a:cubicBezTo>
                  <a:pt x="153086" y="170048"/>
                  <a:pt x="152172" y="170277"/>
                  <a:pt x="151105" y="170124"/>
                </a:cubicBezTo>
                <a:lnTo>
                  <a:pt x="147676" y="169439"/>
                </a:lnTo>
                <a:lnTo>
                  <a:pt x="146762" y="168981"/>
                </a:lnTo>
                <a:cubicBezTo>
                  <a:pt x="146304" y="169439"/>
                  <a:pt x="145695" y="169667"/>
                  <a:pt x="144933" y="169667"/>
                </a:cubicBezTo>
                <a:cubicBezTo>
                  <a:pt x="138684" y="169667"/>
                  <a:pt x="132169" y="169515"/>
                  <a:pt x="125388" y="169210"/>
                </a:cubicBezTo>
                <a:cubicBezTo>
                  <a:pt x="118606" y="168905"/>
                  <a:pt x="110833" y="168486"/>
                  <a:pt x="102070" y="167953"/>
                </a:cubicBezTo>
                <a:cubicBezTo>
                  <a:pt x="93307" y="167419"/>
                  <a:pt x="86792" y="167076"/>
                  <a:pt x="82525" y="166924"/>
                </a:cubicBezTo>
                <a:cubicBezTo>
                  <a:pt x="80544" y="166619"/>
                  <a:pt x="73686" y="166543"/>
                  <a:pt x="61951" y="166695"/>
                </a:cubicBezTo>
                <a:cubicBezTo>
                  <a:pt x="50216" y="166848"/>
                  <a:pt x="43053" y="166924"/>
                  <a:pt x="40463" y="166924"/>
                </a:cubicBezTo>
                <a:cubicBezTo>
                  <a:pt x="40463" y="167686"/>
                  <a:pt x="40539" y="168677"/>
                  <a:pt x="40691" y="169896"/>
                </a:cubicBezTo>
                <a:cubicBezTo>
                  <a:pt x="40691" y="170353"/>
                  <a:pt x="40844" y="173172"/>
                  <a:pt x="41148" y="178354"/>
                </a:cubicBezTo>
                <a:cubicBezTo>
                  <a:pt x="41301" y="181859"/>
                  <a:pt x="41453" y="184450"/>
                  <a:pt x="41606" y="186126"/>
                </a:cubicBezTo>
                <a:cubicBezTo>
                  <a:pt x="41606" y="186736"/>
                  <a:pt x="41682" y="187269"/>
                  <a:pt x="41834" y="187727"/>
                </a:cubicBezTo>
                <a:cubicBezTo>
                  <a:pt x="42596" y="187879"/>
                  <a:pt x="43511" y="187955"/>
                  <a:pt x="44577" y="187955"/>
                </a:cubicBezTo>
                <a:cubicBezTo>
                  <a:pt x="47168" y="188108"/>
                  <a:pt x="50673" y="188108"/>
                  <a:pt x="55093" y="187955"/>
                </a:cubicBezTo>
                <a:lnTo>
                  <a:pt x="66523" y="187269"/>
                </a:lnTo>
                <a:cubicBezTo>
                  <a:pt x="70943" y="187117"/>
                  <a:pt x="73381" y="187041"/>
                  <a:pt x="73838" y="187041"/>
                </a:cubicBezTo>
                <a:cubicBezTo>
                  <a:pt x="77648" y="186888"/>
                  <a:pt x="83516" y="186774"/>
                  <a:pt x="91440" y="186698"/>
                </a:cubicBezTo>
                <a:cubicBezTo>
                  <a:pt x="99365" y="186622"/>
                  <a:pt x="106414" y="186469"/>
                  <a:pt x="112586" y="186241"/>
                </a:cubicBezTo>
                <a:cubicBezTo>
                  <a:pt x="118758" y="186012"/>
                  <a:pt x="124664" y="185745"/>
                  <a:pt x="130302" y="185441"/>
                </a:cubicBezTo>
                <a:cubicBezTo>
                  <a:pt x="135027" y="185136"/>
                  <a:pt x="143637" y="185136"/>
                  <a:pt x="156134" y="185441"/>
                </a:cubicBezTo>
                <a:cubicBezTo>
                  <a:pt x="167107" y="185745"/>
                  <a:pt x="175489" y="185517"/>
                  <a:pt x="181280" y="184755"/>
                </a:cubicBezTo>
                <a:lnTo>
                  <a:pt x="182423" y="184755"/>
                </a:lnTo>
                <a:cubicBezTo>
                  <a:pt x="183185" y="183688"/>
                  <a:pt x="184176" y="183231"/>
                  <a:pt x="185395" y="183383"/>
                </a:cubicBezTo>
                <a:cubicBezTo>
                  <a:pt x="187071" y="183536"/>
                  <a:pt x="188900" y="183612"/>
                  <a:pt x="190881" y="183612"/>
                </a:cubicBezTo>
                <a:cubicBezTo>
                  <a:pt x="190881" y="152827"/>
                  <a:pt x="191186" y="118308"/>
                  <a:pt x="191796" y="80056"/>
                </a:cubicBezTo>
                <a:cubicBezTo>
                  <a:pt x="191796" y="77008"/>
                  <a:pt x="192024" y="72207"/>
                  <a:pt x="192482" y="65654"/>
                </a:cubicBezTo>
                <a:cubicBezTo>
                  <a:pt x="192939" y="59101"/>
                  <a:pt x="193244" y="54377"/>
                  <a:pt x="193396" y="51481"/>
                </a:cubicBezTo>
                <a:cubicBezTo>
                  <a:pt x="193548" y="43861"/>
                  <a:pt x="193244" y="37536"/>
                  <a:pt x="192482" y="32507"/>
                </a:cubicBezTo>
                <a:close/>
                <a:moveTo>
                  <a:pt x="78867" y="11476"/>
                </a:moveTo>
                <a:cubicBezTo>
                  <a:pt x="77648" y="11628"/>
                  <a:pt x="76200" y="12390"/>
                  <a:pt x="74524" y="13762"/>
                </a:cubicBezTo>
                <a:cubicBezTo>
                  <a:pt x="74372" y="14067"/>
                  <a:pt x="74143" y="14295"/>
                  <a:pt x="73838" y="14448"/>
                </a:cubicBezTo>
                <a:lnTo>
                  <a:pt x="73838" y="32507"/>
                </a:lnTo>
                <a:cubicBezTo>
                  <a:pt x="73838" y="39213"/>
                  <a:pt x="73991" y="43328"/>
                  <a:pt x="74295" y="44852"/>
                </a:cubicBezTo>
                <a:cubicBezTo>
                  <a:pt x="74905" y="48357"/>
                  <a:pt x="76048" y="50109"/>
                  <a:pt x="77724" y="50109"/>
                </a:cubicBezTo>
                <a:cubicBezTo>
                  <a:pt x="79858" y="50109"/>
                  <a:pt x="81458" y="50033"/>
                  <a:pt x="82525" y="49881"/>
                </a:cubicBezTo>
                <a:cubicBezTo>
                  <a:pt x="83897" y="49728"/>
                  <a:pt x="84811" y="49347"/>
                  <a:pt x="85268" y="48738"/>
                </a:cubicBezTo>
                <a:cubicBezTo>
                  <a:pt x="85573" y="48433"/>
                  <a:pt x="85878" y="47519"/>
                  <a:pt x="86183" y="45995"/>
                </a:cubicBezTo>
                <a:cubicBezTo>
                  <a:pt x="86487" y="44318"/>
                  <a:pt x="86716" y="42185"/>
                  <a:pt x="86868" y="39594"/>
                </a:cubicBezTo>
                <a:cubicBezTo>
                  <a:pt x="87021" y="33955"/>
                  <a:pt x="86640" y="28545"/>
                  <a:pt x="85725" y="23363"/>
                </a:cubicBezTo>
                <a:cubicBezTo>
                  <a:pt x="84506" y="17724"/>
                  <a:pt x="82982" y="13991"/>
                  <a:pt x="81153" y="12162"/>
                </a:cubicBezTo>
                <a:cubicBezTo>
                  <a:pt x="80391" y="11552"/>
                  <a:pt x="79629" y="11324"/>
                  <a:pt x="78867" y="11476"/>
                </a:cubicBezTo>
                <a:close/>
                <a:moveTo>
                  <a:pt x="142875" y="6447"/>
                </a:moveTo>
                <a:cubicBezTo>
                  <a:pt x="140285" y="6752"/>
                  <a:pt x="138913" y="6904"/>
                  <a:pt x="138761" y="6904"/>
                </a:cubicBezTo>
                <a:lnTo>
                  <a:pt x="138303" y="6904"/>
                </a:lnTo>
                <a:cubicBezTo>
                  <a:pt x="138456" y="7361"/>
                  <a:pt x="138532" y="7818"/>
                  <a:pt x="138532" y="8276"/>
                </a:cubicBezTo>
                <a:cubicBezTo>
                  <a:pt x="138532" y="11476"/>
                  <a:pt x="138342" y="16162"/>
                  <a:pt x="137961" y="22335"/>
                </a:cubicBezTo>
                <a:cubicBezTo>
                  <a:pt x="137580" y="28507"/>
                  <a:pt x="137389" y="31974"/>
                  <a:pt x="137389" y="32736"/>
                </a:cubicBezTo>
                <a:lnTo>
                  <a:pt x="137389" y="33422"/>
                </a:lnTo>
                <a:cubicBezTo>
                  <a:pt x="137237" y="34336"/>
                  <a:pt x="137122" y="35555"/>
                  <a:pt x="137046" y="37079"/>
                </a:cubicBezTo>
                <a:cubicBezTo>
                  <a:pt x="136970" y="38603"/>
                  <a:pt x="136932" y="39518"/>
                  <a:pt x="136932" y="39822"/>
                </a:cubicBezTo>
                <a:cubicBezTo>
                  <a:pt x="137084" y="40432"/>
                  <a:pt x="137008" y="41042"/>
                  <a:pt x="136703" y="41651"/>
                </a:cubicBezTo>
                <a:cubicBezTo>
                  <a:pt x="136551" y="43937"/>
                  <a:pt x="136627" y="45842"/>
                  <a:pt x="136932" y="47366"/>
                </a:cubicBezTo>
                <a:cubicBezTo>
                  <a:pt x="137237" y="49347"/>
                  <a:pt x="137770" y="50719"/>
                  <a:pt x="138532" y="51481"/>
                </a:cubicBezTo>
                <a:cubicBezTo>
                  <a:pt x="139446" y="52395"/>
                  <a:pt x="140894" y="52776"/>
                  <a:pt x="142875" y="52624"/>
                </a:cubicBezTo>
                <a:cubicBezTo>
                  <a:pt x="145009" y="52472"/>
                  <a:pt x="146533" y="52243"/>
                  <a:pt x="147447" y="51938"/>
                </a:cubicBezTo>
                <a:cubicBezTo>
                  <a:pt x="148667" y="51633"/>
                  <a:pt x="149429" y="51176"/>
                  <a:pt x="149733" y="50567"/>
                </a:cubicBezTo>
                <a:lnTo>
                  <a:pt x="149962" y="48738"/>
                </a:lnTo>
                <a:lnTo>
                  <a:pt x="149962" y="43709"/>
                </a:lnTo>
                <a:lnTo>
                  <a:pt x="149733" y="43709"/>
                </a:lnTo>
                <a:cubicBezTo>
                  <a:pt x="148819" y="43556"/>
                  <a:pt x="148095" y="43099"/>
                  <a:pt x="147562" y="42337"/>
                </a:cubicBezTo>
                <a:cubicBezTo>
                  <a:pt x="147028" y="41575"/>
                  <a:pt x="146838" y="40813"/>
                  <a:pt x="146990" y="40051"/>
                </a:cubicBezTo>
                <a:cubicBezTo>
                  <a:pt x="147295" y="38527"/>
                  <a:pt x="148133" y="37613"/>
                  <a:pt x="149505" y="37308"/>
                </a:cubicBezTo>
                <a:cubicBezTo>
                  <a:pt x="149352" y="34260"/>
                  <a:pt x="149048" y="31059"/>
                  <a:pt x="148590" y="27707"/>
                </a:cubicBezTo>
                <a:cubicBezTo>
                  <a:pt x="147828" y="21611"/>
                  <a:pt x="147066" y="16505"/>
                  <a:pt x="146304" y="12390"/>
                </a:cubicBezTo>
                <a:cubicBezTo>
                  <a:pt x="145695" y="10257"/>
                  <a:pt x="145161" y="8580"/>
                  <a:pt x="144704" y="7361"/>
                </a:cubicBezTo>
                <a:lnTo>
                  <a:pt x="144247" y="6447"/>
                </a:lnTo>
                <a:close/>
                <a:moveTo>
                  <a:pt x="142190" y="46"/>
                </a:moveTo>
                <a:cubicBezTo>
                  <a:pt x="144323" y="-106"/>
                  <a:pt x="146076" y="122"/>
                  <a:pt x="147447" y="732"/>
                </a:cubicBezTo>
                <a:cubicBezTo>
                  <a:pt x="148819" y="1494"/>
                  <a:pt x="149886" y="2942"/>
                  <a:pt x="150648" y="5075"/>
                </a:cubicBezTo>
                <a:cubicBezTo>
                  <a:pt x="151257" y="6599"/>
                  <a:pt x="151867" y="8580"/>
                  <a:pt x="152477" y="11019"/>
                </a:cubicBezTo>
                <a:cubicBezTo>
                  <a:pt x="153391" y="15286"/>
                  <a:pt x="154229" y="20620"/>
                  <a:pt x="154991" y="27021"/>
                </a:cubicBezTo>
                <a:lnTo>
                  <a:pt x="155220" y="27021"/>
                </a:lnTo>
                <a:cubicBezTo>
                  <a:pt x="156439" y="27021"/>
                  <a:pt x="158687" y="27097"/>
                  <a:pt x="161964" y="27249"/>
                </a:cubicBezTo>
                <a:cubicBezTo>
                  <a:pt x="165240" y="27402"/>
                  <a:pt x="167831" y="27402"/>
                  <a:pt x="169736" y="27249"/>
                </a:cubicBezTo>
                <a:cubicBezTo>
                  <a:pt x="171641" y="27097"/>
                  <a:pt x="173508" y="26792"/>
                  <a:pt x="175337" y="26335"/>
                </a:cubicBezTo>
                <a:cubicBezTo>
                  <a:pt x="175641" y="26183"/>
                  <a:pt x="175870" y="26106"/>
                  <a:pt x="176022" y="26106"/>
                </a:cubicBezTo>
                <a:cubicBezTo>
                  <a:pt x="176784" y="25497"/>
                  <a:pt x="177623" y="25268"/>
                  <a:pt x="178537" y="25421"/>
                </a:cubicBezTo>
                <a:cubicBezTo>
                  <a:pt x="180823" y="25725"/>
                  <a:pt x="183566" y="25649"/>
                  <a:pt x="186767" y="25192"/>
                </a:cubicBezTo>
                <a:lnTo>
                  <a:pt x="186767" y="24278"/>
                </a:lnTo>
                <a:cubicBezTo>
                  <a:pt x="186919" y="23363"/>
                  <a:pt x="187338" y="22601"/>
                  <a:pt x="188024" y="21992"/>
                </a:cubicBezTo>
                <a:cubicBezTo>
                  <a:pt x="188710" y="21382"/>
                  <a:pt x="189434" y="21153"/>
                  <a:pt x="190196" y="21306"/>
                </a:cubicBezTo>
                <a:cubicBezTo>
                  <a:pt x="190653" y="21306"/>
                  <a:pt x="191034" y="21382"/>
                  <a:pt x="191339" y="21534"/>
                </a:cubicBezTo>
                <a:cubicBezTo>
                  <a:pt x="191796" y="21077"/>
                  <a:pt x="192329" y="20772"/>
                  <a:pt x="192939" y="20620"/>
                </a:cubicBezTo>
                <a:cubicBezTo>
                  <a:pt x="194920" y="19858"/>
                  <a:pt x="196215" y="20544"/>
                  <a:pt x="196825" y="22677"/>
                </a:cubicBezTo>
                <a:cubicBezTo>
                  <a:pt x="199111" y="29840"/>
                  <a:pt x="200102" y="39518"/>
                  <a:pt x="199797" y="51710"/>
                </a:cubicBezTo>
                <a:cubicBezTo>
                  <a:pt x="199644" y="54605"/>
                  <a:pt x="199340" y="59292"/>
                  <a:pt x="198882" y="65769"/>
                </a:cubicBezTo>
                <a:cubicBezTo>
                  <a:pt x="198425" y="72246"/>
                  <a:pt x="198197" y="77008"/>
                  <a:pt x="198197" y="80056"/>
                </a:cubicBezTo>
                <a:cubicBezTo>
                  <a:pt x="197587" y="118461"/>
                  <a:pt x="197282" y="153132"/>
                  <a:pt x="197282" y="184069"/>
                </a:cubicBezTo>
                <a:cubicBezTo>
                  <a:pt x="198349" y="184679"/>
                  <a:pt x="198882" y="185593"/>
                  <a:pt x="198882" y="186812"/>
                </a:cubicBezTo>
                <a:cubicBezTo>
                  <a:pt x="198882" y="188031"/>
                  <a:pt x="198349" y="188946"/>
                  <a:pt x="197282" y="189555"/>
                </a:cubicBezTo>
                <a:lnTo>
                  <a:pt x="197282" y="191841"/>
                </a:lnTo>
                <a:cubicBezTo>
                  <a:pt x="197282" y="193975"/>
                  <a:pt x="196215" y="195042"/>
                  <a:pt x="194082" y="195042"/>
                </a:cubicBezTo>
                <a:cubicBezTo>
                  <a:pt x="191948" y="195042"/>
                  <a:pt x="190881" y="193975"/>
                  <a:pt x="190881" y="191841"/>
                </a:cubicBezTo>
                <a:lnTo>
                  <a:pt x="190881" y="190013"/>
                </a:lnTo>
                <a:cubicBezTo>
                  <a:pt x="188595" y="190013"/>
                  <a:pt x="186614" y="189936"/>
                  <a:pt x="184938" y="189784"/>
                </a:cubicBezTo>
                <a:lnTo>
                  <a:pt x="184481" y="189784"/>
                </a:lnTo>
                <a:cubicBezTo>
                  <a:pt x="183871" y="190546"/>
                  <a:pt x="183109" y="191003"/>
                  <a:pt x="182195" y="191156"/>
                </a:cubicBezTo>
                <a:cubicBezTo>
                  <a:pt x="176099" y="191918"/>
                  <a:pt x="167412" y="192146"/>
                  <a:pt x="156134" y="191841"/>
                </a:cubicBezTo>
                <a:cubicBezTo>
                  <a:pt x="143790" y="191537"/>
                  <a:pt x="135332" y="191537"/>
                  <a:pt x="130760" y="191841"/>
                </a:cubicBezTo>
                <a:cubicBezTo>
                  <a:pt x="125121" y="192146"/>
                  <a:pt x="119177" y="192413"/>
                  <a:pt x="112929" y="192642"/>
                </a:cubicBezTo>
                <a:cubicBezTo>
                  <a:pt x="106680" y="192870"/>
                  <a:pt x="99594" y="193023"/>
                  <a:pt x="91669" y="193099"/>
                </a:cubicBezTo>
                <a:cubicBezTo>
                  <a:pt x="83744" y="193175"/>
                  <a:pt x="77801" y="193289"/>
                  <a:pt x="73838" y="193442"/>
                </a:cubicBezTo>
                <a:cubicBezTo>
                  <a:pt x="73381" y="193442"/>
                  <a:pt x="70943" y="193518"/>
                  <a:pt x="66523" y="193670"/>
                </a:cubicBezTo>
                <a:lnTo>
                  <a:pt x="55322" y="194356"/>
                </a:lnTo>
                <a:cubicBezTo>
                  <a:pt x="50750" y="194508"/>
                  <a:pt x="47092" y="194508"/>
                  <a:pt x="44349" y="194356"/>
                </a:cubicBezTo>
                <a:cubicBezTo>
                  <a:pt x="42672" y="194356"/>
                  <a:pt x="41301" y="194204"/>
                  <a:pt x="40234" y="193899"/>
                </a:cubicBezTo>
                <a:cubicBezTo>
                  <a:pt x="39624" y="193899"/>
                  <a:pt x="39091" y="193823"/>
                  <a:pt x="38634" y="193670"/>
                </a:cubicBezTo>
                <a:cubicBezTo>
                  <a:pt x="37719" y="193365"/>
                  <a:pt x="37034" y="192984"/>
                  <a:pt x="36576" y="192527"/>
                </a:cubicBezTo>
                <a:lnTo>
                  <a:pt x="35662" y="190927"/>
                </a:lnTo>
                <a:lnTo>
                  <a:pt x="35662" y="190470"/>
                </a:lnTo>
                <a:cubicBezTo>
                  <a:pt x="35662" y="190165"/>
                  <a:pt x="35586" y="189860"/>
                  <a:pt x="35433" y="189555"/>
                </a:cubicBezTo>
                <a:cubicBezTo>
                  <a:pt x="35433" y="188793"/>
                  <a:pt x="35357" y="187879"/>
                  <a:pt x="35205" y="186812"/>
                </a:cubicBezTo>
                <a:cubicBezTo>
                  <a:pt x="35052" y="184983"/>
                  <a:pt x="34900" y="182240"/>
                  <a:pt x="34748" y="178583"/>
                </a:cubicBezTo>
                <a:cubicBezTo>
                  <a:pt x="34443" y="173553"/>
                  <a:pt x="34290" y="170734"/>
                  <a:pt x="34290" y="170124"/>
                </a:cubicBezTo>
                <a:cubicBezTo>
                  <a:pt x="34138" y="168600"/>
                  <a:pt x="34062" y="167457"/>
                  <a:pt x="34062" y="166695"/>
                </a:cubicBezTo>
                <a:cubicBezTo>
                  <a:pt x="21717" y="166391"/>
                  <a:pt x="11202" y="165248"/>
                  <a:pt x="2515" y="163266"/>
                </a:cubicBezTo>
                <a:cubicBezTo>
                  <a:pt x="1601" y="162962"/>
                  <a:pt x="915" y="162428"/>
                  <a:pt x="458" y="161666"/>
                </a:cubicBezTo>
                <a:cubicBezTo>
                  <a:pt x="0" y="160904"/>
                  <a:pt x="-114" y="160104"/>
                  <a:pt x="115" y="159266"/>
                </a:cubicBezTo>
                <a:cubicBezTo>
                  <a:pt x="343" y="158428"/>
                  <a:pt x="839" y="157780"/>
                  <a:pt x="1601" y="157323"/>
                </a:cubicBezTo>
                <a:cubicBezTo>
                  <a:pt x="2363" y="156866"/>
                  <a:pt x="3125" y="156713"/>
                  <a:pt x="3887" y="156866"/>
                </a:cubicBezTo>
                <a:cubicBezTo>
                  <a:pt x="5411" y="157323"/>
                  <a:pt x="6858" y="157628"/>
                  <a:pt x="8230" y="157780"/>
                </a:cubicBezTo>
                <a:cubicBezTo>
                  <a:pt x="8078" y="157018"/>
                  <a:pt x="8230" y="156332"/>
                  <a:pt x="8687" y="155723"/>
                </a:cubicBezTo>
                <a:cubicBezTo>
                  <a:pt x="18593" y="139416"/>
                  <a:pt x="26289" y="124023"/>
                  <a:pt x="31776" y="109545"/>
                </a:cubicBezTo>
                <a:cubicBezTo>
                  <a:pt x="37110" y="95372"/>
                  <a:pt x="40082" y="80285"/>
                  <a:pt x="40691" y="64283"/>
                </a:cubicBezTo>
                <a:cubicBezTo>
                  <a:pt x="40844" y="61235"/>
                  <a:pt x="40691" y="56510"/>
                  <a:pt x="40234" y="50109"/>
                </a:cubicBezTo>
                <a:cubicBezTo>
                  <a:pt x="39777" y="43251"/>
                  <a:pt x="39548" y="38375"/>
                  <a:pt x="39548" y="35479"/>
                </a:cubicBezTo>
                <a:cubicBezTo>
                  <a:pt x="39548" y="33345"/>
                  <a:pt x="40615" y="32279"/>
                  <a:pt x="42749" y="32279"/>
                </a:cubicBezTo>
                <a:cubicBezTo>
                  <a:pt x="43358" y="32279"/>
                  <a:pt x="43892" y="32431"/>
                  <a:pt x="44349" y="32736"/>
                </a:cubicBezTo>
                <a:cubicBezTo>
                  <a:pt x="44958" y="32126"/>
                  <a:pt x="45720" y="31821"/>
                  <a:pt x="46635" y="31821"/>
                </a:cubicBezTo>
                <a:cubicBezTo>
                  <a:pt x="52883" y="31821"/>
                  <a:pt x="58293" y="31593"/>
                  <a:pt x="62865" y="31136"/>
                </a:cubicBezTo>
                <a:cubicBezTo>
                  <a:pt x="63627" y="30983"/>
                  <a:pt x="64351" y="31212"/>
                  <a:pt x="65037" y="31821"/>
                </a:cubicBezTo>
                <a:cubicBezTo>
                  <a:pt x="65723" y="32431"/>
                  <a:pt x="66142" y="33155"/>
                  <a:pt x="66294" y="33993"/>
                </a:cubicBezTo>
                <a:cubicBezTo>
                  <a:pt x="66447" y="34831"/>
                  <a:pt x="66218" y="35593"/>
                  <a:pt x="65609" y="36279"/>
                </a:cubicBezTo>
                <a:cubicBezTo>
                  <a:pt x="64999" y="36965"/>
                  <a:pt x="64237" y="37384"/>
                  <a:pt x="63323" y="37536"/>
                </a:cubicBezTo>
                <a:cubicBezTo>
                  <a:pt x="58751" y="37994"/>
                  <a:pt x="53188" y="38222"/>
                  <a:pt x="46635" y="38222"/>
                </a:cubicBezTo>
                <a:lnTo>
                  <a:pt x="45949" y="38222"/>
                </a:lnTo>
                <a:cubicBezTo>
                  <a:pt x="46101" y="40203"/>
                  <a:pt x="46330" y="44013"/>
                  <a:pt x="46635" y="49652"/>
                </a:cubicBezTo>
                <a:cubicBezTo>
                  <a:pt x="47092" y="55901"/>
                  <a:pt x="47244" y="60930"/>
                  <a:pt x="47092" y="64740"/>
                </a:cubicBezTo>
                <a:cubicBezTo>
                  <a:pt x="46940" y="67635"/>
                  <a:pt x="46711" y="70607"/>
                  <a:pt x="46406" y="73655"/>
                </a:cubicBezTo>
                <a:cubicBezTo>
                  <a:pt x="49607" y="74722"/>
                  <a:pt x="54179" y="75179"/>
                  <a:pt x="60122" y="75027"/>
                </a:cubicBezTo>
                <a:cubicBezTo>
                  <a:pt x="61037" y="75027"/>
                  <a:pt x="61951" y="74989"/>
                  <a:pt x="62865" y="74913"/>
                </a:cubicBezTo>
                <a:cubicBezTo>
                  <a:pt x="63780" y="74836"/>
                  <a:pt x="64809" y="74760"/>
                  <a:pt x="65952" y="74684"/>
                </a:cubicBezTo>
                <a:cubicBezTo>
                  <a:pt x="67095" y="74608"/>
                  <a:pt x="68047" y="74570"/>
                  <a:pt x="68809" y="74570"/>
                </a:cubicBezTo>
                <a:cubicBezTo>
                  <a:pt x="72314" y="74265"/>
                  <a:pt x="75134" y="74189"/>
                  <a:pt x="77267" y="74341"/>
                </a:cubicBezTo>
                <a:cubicBezTo>
                  <a:pt x="109881" y="76017"/>
                  <a:pt x="144399" y="75713"/>
                  <a:pt x="180823" y="73427"/>
                </a:cubicBezTo>
                <a:cubicBezTo>
                  <a:pt x="182195" y="73274"/>
                  <a:pt x="183185" y="73808"/>
                  <a:pt x="183795" y="75027"/>
                </a:cubicBezTo>
                <a:cubicBezTo>
                  <a:pt x="183947" y="73808"/>
                  <a:pt x="184100" y="72665"/>
                  <a:pt x="184252" y="71598"/>
                </a:cubicBezTo>
                <a:cubicBezTo>
                  <a:pt x="184862" y="66264"/>
                  <a:pt x="185319" y="58415"/>
                  <a:pt x="185624" y="48052"/>
                </a:cubicBezTo>
                <a:cubicBezTo>
                  <a:pt x="185776" y="40889"/>
                  <a:pt x="185928" y="35479"/>
                  <a:pt x="186081" y="31821"/>
                </a:cubicBezTo>
                <a:cubicBezTo>
                  <a:pt x="183338" y="32126"/>
                  <a:pt x="180671" y="32126"/>
                  <a:pt x="178080" y="31821"/>
                </a:cubicBezTo>
                <a:cubicBezTo>
                  <a:pt x="177775" y="32126"/>
                  <a:pt x="177470" y="32279"/>
                  <a:pt x="177165" y="32279"/>
                </a:cubicBezTo>
                <a:cubicBezTo>
                  <a:pt x="175489" y="32888"/>
                  <a:pt x="173622" y="33269"/>
                  <a:pt x="171565" y="33422"/>
                </a:cubicBezTo>
                <a:cubicBezTo>
                  <a:pt x="169507" y="33574"/>
                  <a:pt x="167717" y="33650"/>
                  <a:pt x="166193" y="33650"/>
                </a:cubicBezTo>
                <a:cubicBezTo>
                  <a:pt x="164669" y="33650"/>
                  <a:pt x="162764" y="33612"/>
                  <a:pt x="160478" y="33536"/>
                </a:cubicBezTo>
                <a:cubicBezTo>
                  <a:pt x="158192" y="33460"/>
                  <a:pt x="156591" y="33422"/>
                  <a:pt x="155677" y="33422"/>
                </a:cubicBezTo>
                <a:lnTo>
                  <a:pt x="156134" y="38679"/>
                </a:lnTo>
                <a:cubicBezTo>
                  <a:pt x="158877" y="39899"/>
                  <a:pt x="160935" y="41727"/>
                  <a:pt x="162306" y="44166"/>
                </a:cubicBezTo>
                <a:cubicBezTo>
                  <a:pt x="164440" y="47823"/>
                  <a:pt x="165126" y="51405"/>
                  <a:pt x="164364" y="54910"/>
                </a:cubicBezTo>
                <a:cubicBezTo>
                  <a:pt x="163754" y="57958"/>
                  <a:pt x="161925" y="60625"/>
                  <a:pt x="158877" y="62911"/>
                </a:cubicBezTo>
                <a:cubicBezTo>
                  <a:pt x="153848" y="66873"/>
                  <a:pt x="147447" y="68855"/>
                  <a:pt x="139675" y="68855"/>
                </a:cubicBezTo>
                <a:cubicBezTo>
                  <a:pt x="130988" y="68855"/>
                  <a:pt x="125426" y="66264"/>
                  <a:pt x="122987" y="61082"/>
                </a:cubicBezTo>
                <a:cubicBezTo>
                  <a:pt x="120092" y="55291"/>
                  <a:pt x="122606" y="48052"/>
                  <a:pt x="130531" y="39365"/>
                </a:cubicBezTo>
                <a:cubicBezTo>
                  <a:pt x="130531" y="38603"/>
                  <a:pt x="130607" y="37765"/>
                  <a:pt x="130760" y="36851"/>
                </a:cubicBezTo>
                <a:cubicBezTo>
                  <a:pt x="127864" y="37308"/>
                  <a:pt x="124626" y="37651"/>
                  <a:pt x="121044" y="37879"/>
                </a:cubicBezTo>
                <a:cubicBezTo>
                  <a:pt x="117463" y="38108"/>
                  <a:pt x="114681" y="38222"/>
                  <a:pt x="112700" y="38222"/>
                </a:cubicBezTo>
                <a:lnTo>
                  <a:pt x="102642" y="38222"/>
                </a:lnTo>
                <a:lnTo>
                  <a:pt x="94184" y="38222"/>
                </a:lnTo>
                <a:cubicBezTo>
                  <a:pt x="93879" y="38222"/>
                  <a:pt x="93574" y="38146"/>
                  <a:pt x="93269" y="37994"/>
                </a:cubicBezTo>
                <a:lnTo>
                  <a:pt x="93269" y="39137"/>
                </a:lnTo>
                <a:cubicBezTo>
                  <a:pt x="100584" y="39746"/>
                  <a:pt x="105004" y="42261"/>
                  <a:pt x="106528" y="46680"/>
                </a:cubicBezTo>
                <a:cubicBezTo>
                  <a:pt x="108204" y="51252"/>
                  <a:pt x="106528" y="55824"/>
                  <a:pt x="101499" y="60396"/>
                </a:cubicBezTo>
                <a:cubicBezTo>
                  <a:pt x="98603" y="62987"/>
                  <a:pt x="95212" y="64930"/>
                  <a:pt x="91326" y="66226"/>
                </a:cubicBezTo>
                <a:cubicBezTo>
                  <a:pt x="87440" y="67521"/>
                  <a:pt x="83058" y="67674"/>
                  <a:pt x="78182" y="66683"/>
                </a:cubicBezTo>
                <a:cubicBezTo>
                  <a:pt x="73305" y="65692"/>
                  <a:pt x="68809" y="63292"/>
                  <a:pt x="64694" y="59482"/>
                </a:cubicBezTo>
                <a:cubicBezTo>
                  <a:pt x="61799" y="56739"/>
                  <a:pt x="60732" y="53234"/>
                  <a:pt x="61494" y="48966"/>
                </a:cubicBezTo>
                <a:cubicBezTo>
                  <a:pt x="62103" y="45918"/>
                  <a:pt x="63551" y="42947"/>
                  <a:pt x="65837" y="40051"/>
                </a:cubicBezTo>
                <a:cubicBezTo>
                  <a:pt x="66142" y="39441"/>
                  <a:pt x="66675" y="39060"/>
                  <a:pt x="67437" y="38908"/>
                </a:cubicBezTo>
                <a:lnTo>
                  <a:pt x="67437" y="35022"/>
                </a:lnTo>
                <a:lnTo>
                  <a:pt x="67437" y="32507"/>
                </a:lnTo>
                <a:lnTo>
                  <a:pt x="67437" y="10104"/>
                </a:lnTo>
                <a:cubicBezTo>
                  <a:pt x="67437" y="7971"/>
                  <a:pt x="68504" y="6904"/>
                  <a:pt x="70638" y="6904"/>
                </a:cubicBezTo>
                <a:cubicBezTo>
                  <a:pt x="71247" y="6904"/>
                  <a:pt x="71857" y="7056"/>
                  <a:pt x="72467" y="7361"/>
                </a:cubicBezTo>
                <a:cubicBezTo>
                  <a:pt x="74448" y="5990"/>
                  <a:pt x="76353" y="5228"/>
                  <a:pt x="78182" y="5075"/>
                </a:cubicBezTo>
                <a:cubicBezTo>
                  <a:pt x="80925" y="4770"/>
                  <a:pt x="83287" y="5609"/>
                  <a:pt x="85268" y="7590"/>
                </a:cubicBezTo>
                <a:cubicBezTo>
                  <a:pt x="88316" y="10333"/>
                  <a:pt x="90526" y="15134"/>
                  <a:pt x="91898" y="21992"/>
                </a:cubicBezTo>
                <a:cubicBezTo>
                  <a:pt x="92507" y="25192"/>
                  <a:pt x="92888" y="28545"/>
                  <a:pt x="93041" y="32050"/>
                </a:cubicBezTo>
                <a:cubicBezTo>
                  <a:pt x="93498" y="31898"/>
                  <a:pt x="93879" y="31821"/>
                  <a:pt x="94184" y="31821"/>
                </a:cubicBezTo>
                <a:lnTo>
                  <a:pt x="103099" y="31821"/>
                </a:lnTo>
                <a:lnTo>
                  <a:pt x="113615" y="31821"/>
                </a:lnTo>
                <a:cubicBezTo>
                  <a:pt x="115443" y="31821"/>
                  <a:pt x="118110" y="31707"/>
                  <a:pt x="121616" y="31479"/>
                </a:cubicBezTo>
                <a:cubicBezTo>
                  <a:pt x="125121" y="31250"/>
                  <a:pt x="128245" y="30831"/>
                  <a:pt x="130988" y="30221"/>
                </a:cubicBezTo>
                <a:cubicBezTo>
                  <a:pt x="131750" y="17115"/>
                  <a:pt x="132131" y="9800"/>
                  <a:pt x="132131" y="8276"/>
                </a:cubicBezTo>
                <a:cubicBezTo>
                  <a:pt x="132131" y="6142"/>
                  <a:pt x="133198" y="5075"/>
                  <a:pt x="135332" y="5075"/>
                </a:cubicBezTo>
                <a:lnTo>
                  <a:pt x="135789" y="5075"/>
                </a:lnTo>
                <a:cubicBezTo>
                  <a:pt x="135636" y="4618"/>
                  <a:pt x="135560" y="4161"/>
                  <a:pt x="135560" y="3704"/>
                </a:cubicBezTo>
                <a:cubicBezTo>
                  <a:pt x="135560" y="1570"/>
                  <a:pt x="136627" y="503"/>
                  <a:pt x="138761" y="503"/>
                </a:cubicBezTo>
                <a:lnTo>
                  <a:pt x="139675" y="503"/>
                </a:lnTo>
                <a:cubicBezTo>
                  <a:pt x="139980" y="503"/>
                  <a:pt x="140361" y="465"/>
                  <a:pt x="140818" y="389"/>
                </a:cubicBezTo>
                <a:cubicBezTo>
                  <a:pt x="141275" y="313"/>
                  <a:pt x="141732" y="198"/>
                  <a:pt x="142190" y="46"/>
                </a:cubicBezTo>
                <a:close/>
              </a:path>
            </a:pathLst>
          </a:custGeom>
          <a:solidFill>
            <a:sysClr val="windowText" lastClr="000000">
              <a:lumMod val="65000"/>
              <a:lumOff val="35000"/>
            </a:sysClr>
          </a:solidFill>
          <a:ln>
            <a:noFill/>
          </a:ln>
          <a:effectLst>
            <a:outerShdw blurRad="76200" dir="18900000" sy="23000" kx="-1200000" algn="bl" rotWithShape="0">
              <a:prstClr val="black">
                <a:alpha val="20000"/>
              </a:prstClr>
            </a:outerShdw>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en-US" sz="1800" b="0" i="0" u="none" strike="noStrike" kern="0" cap="none" spc="0" normalizeH="0" baseline="0" noProof="0">
              <a:ln>
                <a:noFill/>
              </a:ln>
              <a:solidFill>
                <a:prstClr val="black"/>
              </a:solidFill>
              <a:effectLst/>
              <a:uLnTx/>
              <a:uFillTx/>
              <a:latin typeface="微软雅黑" panose="020b0503020204020204" charset="-122"/>
              <a:ea typeface="微软雅黑"/>
              <a:cs typeface="+mn-cs"/>
              <a:sym typeface="+mn-lt"/>
            </a:endParaRPr>
          </a:p>
        </p:txBody>
      </p:sp>
      <p:sp>
        <p:nvSpPr>
          <p:cNvPr id="6" name="TextBox 3"/>
          <p:cNvSpPr txBox="1"/>
          <p:nvPr>
            <p:custDataLst>
              <p:tags r:id="rId4"/>
            </p:custDataLst>
          </p:nvPr>
        </p:nvSpPr>
        <p:spPr>
          <a:xfrm>
            <a:off x="1020726" y="506704"/>
            <a:ext cx="165868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4472C4"/>
                </a:solidFill>
                <a:effectLst/>
                <a:uLnTx/>
                <a:uFillTx/>
                <a:latin typeface="微软雅黑" panose="020b0503020204020204" charset="-122"/>
                <a:ea typeface="微软雅黑"/>
                <a:cs typeface="+mn-ea"/>
                <a:sym typeface="+mn-lt"/>
              </a:rPr>
              <a:t>相关链接</a:t>
            </a:r>
            <a:endParaRPr kumimoji="0" lang="zh-CN" altLang="en-US" sz="2400" b="0" i="0" u="none" strike="noStrike" kern="1200" cap="none" spc="0" normalizeH="0" baseline="0" noProof="0">
              <a:ln>
                <a:noFill/>
              </a:ln>
              <a:solidFill>
                <a:srgbClr val="4472C4"/>
              </a:solidFill>
              <a:effectLst/>
              <a:uLnTx/>
              <a:uFillTx/>
              <a:latin typeface="微软雅黑" panose="020b0503020204020204" charset="-122"/>
              <a:ea typeface="微软雅黑"/>
              <a:cs typeface="+mn-ea"/>
              <a:sym typeface="+mn-lt"/>
            </a:endParaRPr>
          </a:p>
        </p:txBody>
      </p:sp>
      <p:sp>
        <p:nvSpPr>
          <p:cNvPr id="7" name="文本框 6"/>
          <p:cNvSpPr txBox="1"/>
          <p:nvPr>
            <p:custDataLst>
              <p:tags r:id="rId5"/>
            </p:custDataLst>
          </p:nvPr>
        </p:nvSpPr>
        <p:spPr>
          <a:xfrm>
            <a:off x="10492105" y="91440"/>
            <a:ext cx="1590675"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1" lang="zh-CN" altLang="en-US" sz="2800" b="1" i="0" u="none" strike="noStrike" kern="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rPr>
              <a:t>课本</a:t>
            </a:r>
            <a:r>
              <a:rPr kumimoji="1" lang="en-US" altLang="zh-CN" sz="2800" b="1" i="0" u="none" strike="noStrike" kern="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rPr>
              <a:t>p25</a:t>
            </a:r>
            <a:endParaRPr kumimoji="1" lang="zh-CN" altLang="en-US" sz="2800" b="1" i="0" u="none" strike="noStrike" kern="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mn-cs"/>
            </a:endParaRPr>
          </a:p>
        </p:txBody>
      </p:sp>
      <p:sp>
        <p:nvSpPr>
          <p:cNvPr id="8" name="文本框 7"/>
          <p:cNvSpPr txBox="1"/>
          <p:nvPr>
            <p:custDataLst>
              <p:tags r:id="rId6"/>
            </p:custDataLst>
          </p:nvPr>
        </p:nvSpPr>
        <p:spPr>
          <a:xfrm>
            <a:off x="471170" y="1072515"/>
            <a:ext cx="11421110" cy="52622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t> 毛泽东从中国的历史状况和社会状况出发，深刻研究了中国革命的特点和中国革命的规律，发展了马克思列宁主义关于无产阶级在民主革命中的领导权的思想，创立了</a:t>
            </a:r>
            <a:r>
              <a:rPr lang="zh-CN" altLang="en-US" sz="2800" b="1">
                <a:solidFill>
                  <a:srgbClr val="FF0000"/>
                </a:solidFill>
                <a:latin typeface="微软雅黑" panose="020b0503020204020204" charset="-122"/>
                <a:ea typeface="微软雅黑"/>
              </a:rPr>
              <a:t>新民主主义革命理论</a:t>
            </a:r>
            <a:r>
              <a:rPr lang="zh-CN" altLang="en-US" sz="2800" b="1"/>
              <a:t>。这方面的主要著作有</a:t>
            </a:r>
            <a:r>
              <a:rPr lang="zh-CN" altLang="en-US" sz="2800" b="1">
                <a:solidFill>
                  <a:srgbClr val="FF0000"/>
                </a:solidFill>
              </a:rPr>
              <a:t>《中国社会各阶级的分析》《湖南农民运动考察报告》《星星之火，可</a:t>
            </a:r>
            <a:endParaRPr lang="zh-CN" altLang="en-US" sz="2800" b="1">
              <a:solidFill>
                <a:srgbClr val="FF0000"/>
              </a:solidFill>
            </a:endParaRPr>
          </a:p>
          <a:p>
            <a:r>
              <a:rPr lang="zh-CN" altLang="en-US" sz="2800" b="1">
                <a:solidFill>
                  <a:srgbClr val="FF0000"/>
                </a:solidFill>
              </a:rPr>
              <a:t>以燎原》《〈共产党人〉发刊词》《新民主主义论》《论联合政府》《目前形势和我们的任务》等。</a:t>
            </a:r>
            <a:endParaRPr lang="zh-CN" altLang="en-US" sz="2800" b="1">
              <a:solidFill>
                <a:srgbClr val="FF0000"/>
              </a:solidFill>
            </a:endParaRPr>
          </a:p>
          <a:p>
            <a:endParaRPr lang="zh-CN" altLang="en-US" sz="2800" b="1"/>
          </a:p>
          <a:p>
            <a:r>
              <a:rPr lang="zh-CN" altLang="en-US" sz="2800" b="1"/>
              <a:t>◆ 1945 年 4 月至 6 月，中国共产党第七次全国代表大会在延安杨家岭中央大礼堂召开。会议期间，毛泽东代表中共中央作</a:t>
            </a:r>
            <a:r>
              <a:rPr lang="zh-CN" altLang="en-US" sz="2800" b="1">
                <a:solidFill>
                  <a:srgbClr val="FF0000"/>
                </a:solidFill>
              </a:rPr>
              <a:t>《论联合政府》</a:t>
            </a:r>
            <a:r>
              <a:rPr lang="zh-CN" altLang="en-US" sz="2800" b="1"/>
              <a:t>的政治报告。大会把毛泽东思想确立为党的指导思想并写入党章。这次会议，使中国共产党达到了空前的团结和统一，为夺取抗日战争和解放战争的胜利奠定了基础。</a:t>
            </a:r>
            <a:endParaRPr lang="zh-CN" altLang="en-US" sz="2800" b="1"/>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矩形 1"/>
          <p:cNvSpPr/>
          <p:nvPr>
            <p:custDataLst>
              <p:tags r:id="rId3"/>
            </p:custDataLst>
          </p:nvPr>
        </p:nvSpPr>
        <p:spPr>
          <a:xfrm>
            <a:off x="26035" y="0"/>
            <a:ext cx="12165965" cy="4514215"/>
          </a:xfrm>
          <a:prstGeom prst="rect">
            <a:avLst/>
          </a:prstGeom>
        </p:spPr>
        <p:txBody>
          <a:bodyPr wrap="square" lIns="122027" tIns="61013" rIns="122027" bIns="61013">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ct val="0"/>
              </a:spcBef>
              <a:spcAft>
                <a:spcPct val="0"/>
              </a:spcAft>
              <a:buClrTx/>
              <a:buSzTx/>
              <a:buFontTx/>
              <a:buNone/>
              <a:defRPr/>
            </a:pPr>
            <a:r>
              <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a:t>
            </a:r>
            <a:r>
              <a:rPr kumimoji="0" lang="en-US" altLang="zh-CN"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2023·</a:t>
            </a:r>
            <a:r>
              <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安徽</a:t>
            </a:r>
            <a:r>
              <a:rPr kumimoji="0" lang="en-US" altLang="zh-CN"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a:t>
            </a:r>
            <a:r>
              <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一模）</a:t>
            </a:r>
            <a:r>
              <a:rPr kumimoji="0" lang="en-US" altLang="zh-CN"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20</a:t>
            </a:r>
            <a:r>
              <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世纪初，中国人民寻求救国救民真理的道路屡遭挫折。</a:t>
            </a:r>
            <a:r>
              <a:rPr kumimoji="0" lang="en-US" altLang="zh-CN"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1917</a:t>
            </a:r>
            <a:r>
              <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年，十月革命一声炮响，给中国送来了马克思列宁主义。下列关于马克思列宁主义传入中国的过程及其影响，按时间先后排序正确的是（    ）</a:t>
            </a:r>
            <a:endPar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endParaRPr>
          </a:p>
          <a:p>
            <a:pPr marL="0" marR="0" lvl="0" indent="0" algn="l" defTabSz="914400" rtl="0" eaLnBrk="1" fontAlgn="auto" latinLnBrk="0" hangingPunct="1">
              <a:lnSpc>
                <a:spcPct val="120000"/>
              </a:lnSpc>
              <a:spcBef>
                <a:spcPct val="0"/>
              </a:spcBef>
              <a:spcAft>
                <a:spcPct val="0"/>
              </a:spcAft>
              <a:buClrTx/>
              <a:buSzTx/>
              <a:buFontTx/>
              <a:buNone/>
              <a:defRPr/>
            </a:pPr>
            <a:r>
              <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①五四运动促进了马克思列宁主义在中国的传播及与中国工人运动的结合</a:t>
            </a:r>
            <a:endPar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endParaRPr>
          </a:p>
          <a:p>
            <a:pPr marL="0" marR="0" lvl="0" indent="0" algn="l" defTabSz="914400" rtl="0" eaLnBrk="1" fontAlgn="auto" latinLnBrk="0" hangingPunct="1">
              <a:lnSpc>
                <a:spcPct val="120000"/>
              </a:lnSpc>
              <a:spcBef>
                <a:spcPct val="0"/>
              </a:spcBef>
              <a:spcAft>
                <a:spcPct val="0"/>
              </a:spcAft>
              <a:buClrTx/>
              <a:buSzTx/>
              <a:buFontTx/>
              <a:buNone/>
              <a:defRPr/>
            </a:pPr>
            <a:r>
              <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②在马克思列宁主义指导下，新民主主义革命胜利完成，中华人民共和国成立</a:t>
            </a:r>
            <a:endPar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endParaRPr>
          </a:p>
          <a:p>
            <a:pPr marL="0" marR="0" lvl="0" indent="0" algn="l" defTabSz="914400" rtl="0" eaLnBrk="1" fontAlgn="auto" latinLnBrk="0" hangingPunct="1">
              <a:lnSpc>
                <a:spcPct val="120000"/>
              </a:lnSpc>
              <a:spcBef>
                <a:spcPct val="0"/>
              </a:spcBef>
              <a:spcAft>
                <a:spcPct val="0"/>
              </a:spcAft>
              <a:buClrTx/>
              <a:buSzTx/>
              <a:buFontTx/>
              <a:buNone/>
              <a:defRPr/>
            </a:pPr>
            <a:r>
              <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③在俄国十月革命的影响下，中国先进知识分子开始接受和传播马克思列宁主义</a:t>
            </a:r>
            <a:endPar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endParaRPr>
          </a:p>
          <a:p>
            <a:pPr marL="0" marR="0" lvl="0" indent="0" algn="l" defTabSz="914400" rtl="0" eaLnBrk="1" fontAlgn="auto" latinLnBrk="0" hangingPunct="1">
              <a:lnSpc>
                <a:spcPct val="120000"/>
              </a:lnSpc>
              <a:spcBef>
                <a:spcPct val="0"/>
              </a:spcBef>
              <a:spcAft>
                <a:spcPct val="0"/>
              </a:spcAft>
              <a:buClrTx/>
              <a:buSzTx/>
              <a:buFontTx/>
              <a:buNone/>
              <a:defRPr/>
            </a:pPr>
            <a:r>
              <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④在马克思列宁主义同中国工人运动结合的过程中，中国共产党成立</a:t>
            </a:r>
            <a:endPar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endParaRPr>
          </a:p>
          <a:p>
            <a:pPr marL="0" marR="0" lvl="0" indent="0" algn="l" defTabSz="914400" rtl="0" eaLnBrk="1" fontAlgn="auto" latinLnBrk="0" hangingPunct="1">
              <a:lnSpc>
                <a:spcPct val="120000"/>
              </a:lnSpc>
              <a:spcBef>
                <a:spcPct val="0"/>
              </a:spcBef>
              <a:spcAft>
                <a:spcPct val="0"/>
              </a:spcAft>
              <a:buClrTx/>
              <a:buSzTx/>
              <a:buFontTx/>
              <a:buNone/>
              <a:defRPr/>
            </a:pPr>
            <a:r>
              <a:rPr kumimoji="0" lang="en-US" altLang="zh-CN"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A</a:t>
            </a:r>
            <a:r>
              <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．③→①→④→②</a:t>
            </a:r>
            <a:r>
              <a:rPr kumimoji="0" lang="en-US" altLang="zh-CN"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B</a:t>
            </a:r>
            <a:r>
              <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．③→④→①→②</a:t>
            </a:r>
            <a:r>
              <a:rPr kumimoji="0" lang="en-US" altLang="zh-CN"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C</a:t>
            </a:r>
            <a:r>
              <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．④→③→②→①</a:t>
            </a:r>
            <a:r>
              <a:rPr kumimoji="0" lang="en-US" altLang="zh-CN"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D</a:t>
            </a:r>
            <a:r>
              <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rPr>
              <a:t>．①→④→②→③</a:t>
            </a:r>
            <a:endParaRPr kumimoji="0" lang="zh-CN" altLang="en-US" sz="2600" b="1" i="0" u="none" strike="noStrike" kern="1200" cap="none" spc="0" normalizeH="0" baseline="0" noProof="0">
              <a:ln>
                <a:noFill/>
              </a:ln>
              <a:solidFill>
                <a:prstClr val="black"/>
              </a:solidFill>
              <a:effectLst/>
              <a:uLnTx/>
              <a:uFillTx/>
              <a:latin typeface="华文楷体" panose="02010600040101010101" pitchFamily="2" charset="-122"/>
              <a:ea typeface="华文楷体" panose="02010600040101010101" pitchFamily="2" charset="-122"/>
              <a:cs typeface="Arial"/>
            </a:endParaRPr>
          </a:p>
        </p:txBody>
      </p:sp>
      <p:sp>
        <p:nvSpPr>
          <p:cNvPr id="3" name="TextBox 2"/>
          <p:cNvSpPr txBox="1"/>
          <p:nvPr>
            <p:custDataLst>
              <p:tags r:id="rId4"/>
            </p:custDataLst>
          </p:nvPr>
        </p:nvSpPr>
        <p:spPr>
          <a:xfrm>
            <a:off x="10682875" y="1066237"/>
            <a:ext cx="949299" cy="144655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8800" b="1" i="0" u="none" strike="noStrike" kern="1200" cap="none" spc="0" normalizeH="0" baseline="0" noProof="0">
                <a:ln>
                  <a:noFill/>
                </a:ln>
                <a:solidFill>
                  <a:srgbClr val="FF0000"/>
                </a:solidFill>
                <a:effectLst/>
                <a:uLnTx/>
                <a:uFillTx/>
                <a:latin typeface="华文楷体" panose="02010600040101010101" pitchFamily="2" charset="-122"/>
                <a:ea typeface="华文楷体" panose="02010600040101010101" pitchFamily="2" charset="-122"/>
                <a:cs typeface="Arial"/>
              </a:rPr>
              <a:t>A</a:t>
            </a:r>
            <a:endParaRPr kumimoji="0" lang="zh-CN" altLang="en-US" sz="8800" b="1" i="0" u="none" strike="noStrike" kern="1200" cap="none" spc="0" normalizeH="0" baseline="0" noProof="0">
              <a:ln>
                <a:noFill/>
              </a:ln>
              <a:solidFill>
                <a:srgbClr val="FF0000"/>
              </a:solidFill>
              <a:effectLst/>
              <a:uLnTx/>
              <a:uFillTx/>
              <a:latin typeface="华文楷体" panose="02010600040101010101" pitchFamily="2" charset="-122"/>
              <a:ea typeface="华文楷体" panose="02010600040101010101" pitchFamily="2" charset="-122"/>
              <a:cs typeface="Arial"/>
            </a:endParaRPr>
          </a:p>
        </p:txBody>
      </p:sp>
      <p:sp>
        <p:nvSpPr>
          <p:cNvPr id="5" name="文本框 4"/>
          <p:cNvSpPr txBox="1"/>
          <p:nvPr>
            <p:custDataLst>
              <p:tags r:id="rId5"/>
            </p:custDataLst>
          </p:nvPr>
        </p:nvSpPr>
        <p:spPr>
          <a:xfrm>
            <a:off x="238933" y="3811270"/>
            <a:ext cx="11715403" cy="304698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defRPr/>
            </a:pPr>
            <a:r>
              <a:rPr lang="en-US" altLang="zh-CN" sz="2400" b="1" kern="100">
                <a:solidFill>
                  <a:srgbClr val="FF0000"/>
                </a:solidFill>
                <a:latin typeface="Times New Roman" panose="02020603050405020304" pitchFamily="18" charset="0"/>
                <a:ea typeface="宋体" panose="02010600030101010101" pitchFamily="2" charset="-122"/>
                <a:cs typeface="Arial"/>
              </a:rPr>
              <a:t>【</a:t>
            </a:r>
            <a:r>
              <a:rPr lang="zh-CN" altLang="en-US" sz="2400" b="1" kern="100">
                <a:solidFill>
                  <a:srgbClr val="FF0000"/>
                </a:solidFill>
                <a:latin typeface="Times New Roman" panose="02020603050405020304" pitchFamily="18" charset="0"/>
                <a:ea typeface="宋体" panose="02010600030101010101" pitchFamily="2" charset="-122"/>
                <a:cs typeface="Arial"/>
              </a:rPr>
              <a:t>答案</a:t>
            </a:r>
            <a:r>
              <a:rPr lang="en-US" altLang="zh-CN" sz="2400" b="1" kern="100">
                <a:solidFill>
                  <a:srgbClr val="FF0000"/>
                </a:solidFill>
                <a:latin typeface="Times New Roman" panose="02020603050405020304" pitchFamily="18" charset="0"/>
                <a:ea typeface="宋体" panose="02010600030101010101" pitchFamily="2" charset="-122"/>
                <a:cs typeface="Arial"/>
              </a:rPr>
              <a:t>】A</a:t>
            </a:r>
            <a:r>
              <a:rPr lang="zh-CN" altLang="en-US" sz="2400" b="1" kern="100">
                <a:solidFill>
                  <a:srgbClr val="FF0000"/>
                </a:solidFill>
                <a:latin typeface="Times New Roman" panose="02020603050405020304" pitchFamily="18" charset="0"/>
                <a:ea typeface="宋体" panose="02010600030101010101" pitchFamily="2" charset="-122"/>
                <a:cs typeface="Arial"/>
              </a:rPr>
              <a:t>解析</a:t>
            </a:r>
            <a:r>
              <a:rPr lang="en-US" altLang="zh-CN" sz="2400" b="1" kern="100">
                <a:solidFill>
                  <a:srgbClr val="FF0000"/>
                </a:solidFill>
                <a:latin typeface="Times New Roman" panose="02020603050405020304" pitchFamily="18" charset="0"/>
                <a:ea typeface="宋体" panose="02010600030101010101" pitchFamily="2" charset="-122"/>
                <a:cs typeface="Arial"/>
              </a:rPr>
              <a:t>】③</a:t>
            </a:r>
            <a:r>
              <a:rPr lang="zh-CN" altLang="en-US" sz="2400" b="1" kern="100">
                <a:solidFill>
                  <a:srgbClr val="FF0000"/>
                </a:solidFill>
                <a:latin typeface="Times New Roman" panose="02020603050405020304" pitchFamily="18" charset="0"/>
                <a:ea typeface="宋体" panose="02010600030101010101" pitchFamily="2" charset="-122"/>
                <a:cs typeface="Arial"/>
              </a:rPr>
              <a:t>：</a:t>
            </a:r>
            <a:r>
              <a:rPr lang="en-US" altLang="zh-CN" sz="2400" b="1" kern="100">
                <a:solidFill>
                  <a:srgbClr val="FF0000"/>
                </a:solidFill>
                <a:latin typeface="Times New Roman" panose="02020603050405020304" pitchFamily="18" charset="0"/>
                <a:ea typeface="宋体" panose="02010600030101010101" pitchFamily="2" charset="-122"/>
                <a:cs typeface="Arial"/>
              </a:rPr>
              <a:t>1917</a:t>
            </a:r>
            <a:r>
              <a:rPr lang="zh-CN" altLang="en-US" sz="2400" b="1" kern="100">
                <a:solidFill>
                  <a:srgbClr val="FF0000"/>
                </a:solidFill>
                <a:latin typeface="Times New Roman" panose="02020603050405020304" pitchFamily="18" charset="0"/>
                <a:ea typeface="宋体" panose="02010600030101010101" pitchFamily="2" charset="-122"/>
                <a:cs typeface="Arial"/>
              </a:rPr>
              <a:t>年，十月革命一声炮响，给中国送来了马克思列宁主义，中国先进知识分子开始把目光从西方转向东方，接受和传播马克思列宁主义，③排第一位。①：中国先进知识分子接受和传播马克思列宁主义，</a:t>
            </a:r>
            <a:r>
              <a:rPr lang="en-US" altLang="zh-CN" sz="2400" b="1" kern="100">
                <a:solidFill>
                  <a:srgbClr val="FF0000"/>
                </a:solidFill>
                <a:latin typeface="Times New Roman" panose="02020603050405020304" pitchFamily="18" charset="0"/>
                <a:ea typeface="宋体" panose="02010600030101010101" pitchFamily="2" charset="-122"/>
                <a:cs typeface="Arial"/>
              </a:rPr>
              <a:t>1919</a:t>
            </a:r>
            <a:r>
              <a:rPr lang="zh-CN" altLang="en-US" sz="2400" b="1" kern="100">
                <a:solidFill>
                  <a:srgbClr val="FF0000"/>
                </a:solidFill>
                <a:latin typeface="Times New Roman" panose="02020603050405020304" pitchFamily="18" charset="0"/>
                <a:ea typeface="宋体" panose="02010600030101010101" pitchFamily="2" charset="-122"/>
                <a:cs typeface="Arial"/>
              </a:rPr>
              <a:t>年五四运动促进了马克思列宁主义在中国的传播及与中国工人运动的结合，①排第二位。</a:t>
            </a:r>
            <a:endParaRPr lang="zh-CN" altLang="en-US" sz="2400" b="1" kern="100">
              <a:solidFill>
                <a:srgbClr val="FF0000"/>
              </a:solidFill>
              <a:latin typeface="Times New Roman" panose="02020603050405020304" pitchFamily="18" charset="0"/>
              <a:ea typeface="宋体" panose="02010600030101010101" pitchFamily="2" charset="-122"/>
              <a:cs typeface="Arial"/>
            </a:endParaRPr>
          </a:p>
          <a:p>
            <a:pPr lvl="0" algn="just">
              <a:defRPr/>
            </a:pPr>
            <a:r>
              <a:rPr lang="zh-CN" altLang="en-US" sz="2400" b="1" kern="100">
                <a:solidFill>
                  <a:srgbClr val="FF0000"/>
                </a:solidFill>
                <a:latin typeface="Times New Roman" panose="02020603050405020304" pitchFamily="18" charset="0"/>
                <a:ea typeface="宋体" panose="02010600030101010101" pitchFamily="2" charset="-122"/>
                <a:cs typeface="Arial"/>
              </a:rPr>
              <a:t>④：</a:t>
            </a:r>
            <a:r>
              <a:rPr lang="en-US" altLang="zh-CN" sz="2400" b="1" kern="100">
                <a:solidFill>
                  <a:srgbClr val="FF0000"/>
                </a:solidFill>
                <a:latin typeface="Times New Roman" panose="02020603050405020304" pitchFamily="18" charset="0"/>
                <a:ea typeface="宋体" panose="02010600030101010101" pitchFamily="2" charset="-122"/>
                <a:cs typeface="Arial"/>
              </a:rPr>
              <a:t>1921</a:t>
            </a:r>
            <a:r>
              <a:rPr lang="zh-CN" altLang="en-US" sz="2400" b="1" kern="100">
                <a:solidFill>
                  <a:srgbClr val="FF0000"/>
                </a:solidFill>
                <a:latin typeface="Times New Roman" panose="02020603050405020304" pitchFamily="18" charset="0"/>
                <a:ea typeface="宋体" panose="02010600030101010101" pitchFamily="2" charset="-122"/>
                <a:cs typeface="Arial"/>
              </a:rPr>
              <a:t>年，在马克思列宁主义同中国工人运动结合的过程中，中国共产党应运而生，④排第三位。</a:t>
            </a:r>
            <a:endParaRPr lang="zh-CN" altLang="en-US" sz="2400" b="1" kern="100">
              <a:solidFill>
                <a:srgbClr val="FF0000"/>
              </a:solidFill>
              <a:latin typeface="Times New Roman" panose="02020603050405020304" pitchFamily="18" charset="0"/>
              <a:ea typeface="宋体" panose="02010600030101010101" pitchFamily="2" charset="-122"/>
              <a:cs typeface="Arial"/>
            </a:endParaRPr>
          </a:p>
          <a:p>
            <a:pPr lvl="0" algn="just">
              <a:defRPr/>
            </a:pPr>
            <a:r>
              <a:rPr lang="zh-CN" altLang="en-US" sz="2400" b="1" kern="100">
                <a:solidFill>
                  <a:srgbClr val="FF0000"/>
                </a:solidFill>
                <a:latin typeface="Times New Roman" panose="02020603050405020304" pitchFamily="18" charset="0"/>
                <a:ea typeface="宋体" panose="02010600030101010101" pitchFamily="2" charset="-122"/>
                <a:cs typeface="Arial"/>
              </a:rPr>
              <a:t>②：中国共产党成立后，在马克思列宁主义指导下，新民主主义革命胜利完成，中华人民共和国成立，②排第四位。故正确排序是③→①→④→②。故本题选</a:t>
            </a:r>
            <a:r>
              <a:rPr lang="en-US" altLang="zh-CN" sz="2400" b="1" kern="100">
                <a:solidFill>
                  <a:srgbClr val="FF0000"/>
                </a:solidFill>
                <a:latin typeface="Times New Roman" panose="02020603050405020304" pitchFamily="18" charset="0"/>
                <a:ea typeface="宋体" panose="02010600030101010101" pitchFamily="2" charset="-122"/>
                <a:cs typeface="Arial"/>
              </a:rPr>
              <a:t>A</a:t>
            </a:r>
            <a:r>
              <a:rPr lang="zh-CN" altLang="en-US" sz="2400" b="1" kern="100">
                <a:solidFill>
                  <a:srgbClr val="FF0000"/>
                </a:solidFill>
                <a:latin typeface="Times New Roman" panose="02020603050405020304" pitchFamily="18" charset="0"/>
                <a:ea typeface="宋体" panose="02010600030101010101" pitchFamily="2" charset="-122"/>
                <a:cs typeface="Arial"/>
              </a:rPr>
              <a:t>。</a:t>
            </a:r>
            <a:endParaRPr lang="zh-CN" altLang="en-US" sz="2400" b="1" kern="100">
              <a:solidFill>
                <a:srgbClr val="FF0000"/>
              </a:solidFill>
              <a:latin typeface="Times New Roman" panose="02020603050405020304" pitchFamily="18" charset="0"/>
              <a:ea typeface="宋体" panose="02010600030101010101" pitchFamily="2" charset="-122"/>
              <a:cs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635" y="1469390"/>
            <a:ext cx="12191365" cy="3789680"/>
          </a:xfrm>
          <a:prstGeom prst="rect">
            <a:avLst/>
          </a:prstGeom>
          <a:noFill/>
          <a:ln w="12700" cmpd="sng">
            <a:solidFill>
              <a:schemeClr val="accent1">
                <a:shade val="50000"/>
              </a:schemeClr>
            </a:solidFill>
            <a:prstDash val="sysDot"/>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40000"/>
              </a:lnSpc>
            </a:pPr>
            <a:r>
              <a:rPr lang="en-US" altLang="zh-CN" sz="2700" b="1"/>
              <a:t>       </a:t>
            </a:r>
            <a:r>
              <a:rPr lang="zh-CN" altLang="en-US" sz="2700" b="1"/>
              <a:t>党的十九届六中全会审议通过的《中共中央关于党的百年奋斗重大成就和历史经验的决议》特别强调指出：</a:t>
            </a:r>
            <a:endParaRPr lang="zh-CN" altLang="en-US" sz="2700" b="1"/>
          </a:p>
          <a:p>
            <a:pPr indent="0" fontAlgn="auto">
              <a:lnSpc>
                <a:spcPct val="140000"/>
              </a:lnSpc>
              <a:buFont typeface="Arial" pitchFamily="34" charset="0"/>
              <a:buNone/>
            </a:pPr>
            <a:r>
              <a:rPr lang="zh-CN" altLang="en-US" sz="2700" b="1">
                <a:solidFill>
                  <a:srgbClr val="FF0000"/>
                </a:solidFill>
              </a:rPr>
              <a:t>毛泽东思想的创立</a:t>
            </a:r>
            <a:r>
              <a:rPr lang="zh-CN" altLang="en-US" sz="2700" b="1"/>
              <a:t>是马克思主义中国化的</a:t>
            </a:r>
            <a:r>
              <a:rPr lang="zh-CN" altLang="en-US" sz="2700" b="1">
                <a:solidFill>
                  <a:srgbClr val="FF0000"/>
                </a:solidFill>
              </a:rPr>
              <a:t>第一次历史性飞跃</a:t>
            </a:r>
            <a:r>
              <a:rPr lang="zh-CN" altLang="en-US" sz="2700" b="1"/>
              <a:t>；</a:t>
            </a:r>
            <a:endParaRPr lang="zh-CN" altLang="en-US" sz="2700" b="1"/>
          </a:p>
          <a:p>
            <a:pPr indent="0" fontAlgn="auto">
              <a:lnSpc>
                <a:spcPct val="140000"/>
              </a:lnSpc>
            </a:pPr>
            <a:r>
              <a:rPr lang="zh-CN" altLang="en-US" sz="2700" b="1">
                <a:solidFill>
                  <a:srgbClr val="FF0000"/>
                </a:solidFill>
              </a:rPr>
              <a:t>中国特色社会主义理论体系的形成</a:t>
            </a:r>
            <a:r>
              <a:rPr lang="zh-CN" altLang="en-US" sz="2700" b="1"/>
              <a:t>实现了马克思主义中国化</a:t>
            </a:r>
            <a:r>
              <a:rPr lang="zh-CN" altLang="en-US" sz="2700" b="1">
                <a:solidFill>
                  <a:srgbClr val="FF0000"/>
                </a:solidFill>
              </a:rPr>
              <a:t>新的飞跃；</a:t>
            </a:r>
            <a:endParaRPr lang="zh-CN" altLang="en-US" sz="2700" b="1">
              <a:solidFill>
                <a:srgbClr val="FF0000"/>
              </a:solidFill>
            </a:endParaRPr>
          </a:p>
          <a:p>
            <a:pPr indent="0" fontAlgn="auto">
              <a:lnSpc>
                <a:spcPct val="140000"/>
              </a:lnSpc>
            </a:pPr>
            <a:r>
              <a:rPr lang="zh-CN" altLang="en-US" sz="2700" b="1">
                <a:solidFill>
                  <a:srgbClr val="FF0000"/>
                </a:solidFill>
              </a:rPr>
              <a:t>习近平新时代中国特色社会主义思想</a:t>
            </a:r>
            <a:r>
              <a:rPr lang="zh-CN" altLang="en-US" sz="2700" b="1"/>
              <a:t>的创立实现了马克思主义中国化</a:t>
            </a:r>
            <a:r>
              <a:rPr lang="zh-CN" altLang="en-US" sz="2700" b="1">
                <a:solidFill>
                  <a:srgbClr val="FF0000"/>
                </a:solidFill>
              </a:rPr>
              <a:t>新的飞跃</a:t>
            </a:r>
            <a:r>
              <a:rPr lang="zh-CN" altLang="en-US" sz="2700" b="1"/>
              <a:t>。</a:t>
            </a:r>
            <a:endParaRPr lang="zh-CN" altLang="en-US" sz="2700" b="1"/>
          </a:p>
          <a:p>
            <a:pPr indent="0" fontAlgn="auto">
              <a:lnSpc>
                <a:spcPct val="140000"/>
              </a:lnSpc>
            </a:pPr>
            <a:r>
              <a:rPr lang="zh-CN" altLang="en-US" sz="2700" b="1"/>
              <a:t>至此，马克思主义中国化实现了三次理论飞跃。</a:t>
            </a:r>
            <a:endParaRPr lang="zh-CN" altLang="en-US" sz="2700" b="1"/>
          </a:p>
        </p:txBody>
      </p:sp>
      <p:sp>
        <p:nvSpPr>
          <p:cNvPr id="100" name="文本框 99"/>
          <p:cNvSpPr txBox="1"/>
          <p:nvPr>
            <p:custDataLst>
              <p:tags r:id="rId4"/>
            </p:custDataLst>
          </p:nvPr>
        </p:nvSpPr>
        <p:spPr>
          <a:xfrm>
            <a:off x="2611755" y="140335"/>
            <a:ext cx="6754495" cy="82994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b="1">
                <a:solidFill>
                  <a:srgbClr val="FF0000"/>
                </a:solidFill>
                <a:latin typeface="微软雅黑" panose="020b0503020204020204" charset="-122"/>
                <a:ea typeface="微软雅黑"/>
                <a:cs typeface="微软雅黑" panose="020b0503020204020204" charset="-122"/>
                <a:sym typeface="+mn-ea"/>
              </a:rPr>
              <a:t>马克思主义中国化的三次理论飞跃</a:t>
            </a:r>
            <a:endParaRPr lang="zh-CN" altLang="en-US" sz="3200" b="1">
              <a:solidFill>
                <a:srgbClr val="FF0000"/>
              </a:solidFill>
              <a:latin typeface="微软雅黑" panose="020b0503020204020204" charset="-122"/>
              <a:ea typeface="微软雅黑"/>
              <a:cs typeface="微软雅黑" panose="020b050302020402020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 calcmode="lin" valueType="num">
                                      <p:cBhvr additive="base">
                                        <p:cTn id="7" dur="500" fill="hold"/>
                                        <p:tgtEl>
                                          <p:spTgt spid="100"/>
                                        </p:tgtEl>
                                        <p:attrNameLst>
                                          <p:attrName>ppt_x</p:attrName>
                                        </p:attrNameLst>
                                      </p:cBhvr>
                                      <p:tavLst>
                                        <p:tav tm="0">
                                          <p:val>
                                            <p:strVal val="#ppt_x"/>
                                          </p:val>
                                        </p:tav>
                                        <p:tav tm="100000">
                                          <p:val>
                                            <p:strVal val="#ppt_x"/>
                                          </p:val>
                                        </p:tav>
                                      </p:tavLst>
                                    </p:anim>
                                    <p:anim calcmode="lin" valueType="num">
                                      <p:cBhvr additive="base">
                                        <p:cTn id="8" dur="500" fill="hold"/>
                                        <p:tgtEl>
                                          <p:spTgt spid="10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p:bldP spid="4"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202565" y="855345"/>
            <a:ext cx="11640185" cy="422592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9235" indent="-229235" fontAlgn="auto">
              <a:lnSpc>
                <a:spcPct val="120000"/>
              </a:lnSpc>
            </a:pPr>
            <a:r>
              <a:rPr lang="zh-CN" altLang="en-US" sz="2800" b="1">
                <a:latin typeface="微软雅黑" panose="020b0503020204020204" charset="-122"/>
                <a:ea typeface="微软雅黑"/>
                <a:cs typeface="微软雅黑" panose="020b0503020204020204" charset="-122"/>
                <a:sym typeface="+mn-ea"/>
              </a:rPr>
              <a:t>例</a:t>
            </a:r>
            <a:r>
              <a:rPr lang="en-US" altLang="zh-CN" sz="2800" b="1">
                <a:latin typeface="微软雅黑" panose="020b0503020204020204" charset="-122"/>
                <a:ea typeface="微软雅黑"/>
                <a:cs typeface="微软雅黑" panose="020b0503020204020204" charset="-122"/>
                <a:sym typeface="+mn-ea"/>
              </a:rPr>
              <a:t>1．</a:t>
            </a:r>
            <a:r>
              <a:rPr lang="en-US" altLang="zh-CN" sz="2800" b="1">
                <a:latin typeface="微软雅黑" panose="020b0503020204020204" charset="-122"/>
                <a:ea typeface="微软雅黑"/>
                <a:cs typeface="微软雅黑" panose="020b0503020204020204" charset="-122"/>
              </a:rPr>
              <a:t>【2022年1月新高考广东卷】中国共产党成立后，领导人民器业奇战、百折不挠，创造了新民主主义革命的伟大成就，建立了中华人民共和国。新中国的建立①彻底结束了旧中国半殖民地半封建社会的历史②在世界上第一次把社会主义从空想变成了现实③实现了中国从几千年封建专制政治向人民民主的伟大飞跃④标志着我国从新民主主义进入了社会主义A.①②               B.①③              C.②④              D.③④
</a:t>
            </a:r>
            <a:endParaRPr lang="en-US" altLang="zh-CN" sz="2800" b="1">
              <a:latin typeface="微软雅黑" panose="020b0503020204020204" charset="-122"/>
              <a:ea typeface="微软雅黑"/>
              <a:cs typeface="微软雅黑" panose="020b0503020204020204" charset="-122"/>
            </a:endParaRPr>
          </a:p>
        </p:txBody>
      </p:sp>
      <p:sp>
        <p:nvSpPr>
          <p:cNvPr id="6" name="文本框 5"/>
          <p:cNvSpPr txBox="1"/>
          <p:nvPr>
            <p:custDataLst>
              <p:tags r:id="rId4"/>
            </p:custDataLst>
          </p:nvPr>
        </p:nvSpPr>
        <p:spPr>
          <a:xfrm>
            <a:off x="938530" y="5154295"/>
            <a:ext cx="9275445" cy="460375"/>
          </a:xfrm>
          <a:prstGeom prst="rect">
            <a:avLst/>
          </a:prstGeom>
          <a:noFill/>
          <a:ln w="28575" cmpd="sng">
            <a:solidFill>
              <a:schemeClr val="accent1">
                <a:shade val="5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sym typeface="+mn-ea"/>
              </a:rPr>
              <a:t>十月革命在世界上第一次把社会主义由空想变成了现实，</a:t>
            </a:r>
            <a:r>
              <a:rPr lang="zh-CN" altLang="en-US" sz="2400">
                <a:solidFill>
                  <a:srgbClr val="FF0000"/>
                </a:solidFill>
                <a:latin typeface="Calibri"/>
                <a:sym typeface="+mn-ea"/>
              </a:rPr>
              <a:t>②排除。</a:t>
            </a:r>
            <a:endParaRPr lang="zh-CN" altLang="en-US" sz="2400">
              <a:solidFill>
                <a:srgbClr val="FF0000"/>
              </a:solidFill>
              <a:latin typeface="Calibri"/>
              <a:sym typeface="+mn-ea"/>
            </a:endParaRPr>
          </a:p>
        </p:txBody>
      </p:sp>
      <p:sp>
        <p:nvSpPr>
          <p:cNvPr id="4" name="文本框 3"/>
          <p:cNvSpPr txBox="1"/>
          <p:nvPr>
            <p:custDataLst>
              <p:tags r:id="rId5"/>
            </p:custDataLst>
          </p:nvPr>
        </p:nvSpPr>
        <p:spPr>
          <a:xfrm>
            <a:off x="865505" y="6024245"/>
            <a:ext cx="9958070" cy="460375"/>
          </a:xfrm>
          <a:prstGeom prst="rect">
            <a:avLst/>
          </a:prstGeom>
          <a:noFill/>
          <a:ln w="28575" cmpd="sng">
            <a:solidFill>
              <a:schemeClr val="accent1">
                <a:shade val="50000"/>
              </a:schemeClr>
            </a:solidFill>
            <a:prstDash val="solid"/>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solidFill>
                  <a:srgbClr val="FF0000"/>
                </a:solidFill>
                <a:sym typeface="+mn-ea"/>
              </a:rPr>
              <a:t>社会主义改造的完成标志着我国从新民主主义进入社会主义，④排</a:t>
            </a:r>
            <a:r>
              <a:rPr lang="zh-CN" altLang="en-US" sz="2400">
                <a:solidFill>
                  <a:srgbClr val="FF0000"/>
                </a:solidFill>
                <a:latin typeface="Calibri"/>
                <a:sym typeface="+mn-ea"/>
              </a:rPr>
              <a:t>除。</a:t>
            </a:r>
            <a:endParaRPr lang="zh-CN" altLang="en-US" sz="2400">
              <a:solidFill>
                <a:srgbClr val="FF0000"/>
              </a:solidFill>
              <a:latin typeface="Calibri"/>
              <a:sym typeface="+mn-ea"/>
            </a:endParaRPr>
          </a:p>
        </p:txBody>
      </p:sp>
      <p:sp>
        <p:nvSpPr>
          <p:cNvPr id="7" name="矩形 6"/>
          <p:cNvSpPr/>
          <p:nvPr>
            <p:custDataLst>
              <p:tags r:id="rId6"/>
            </p:custDataLst>
          </p:nvPr>
        </p:nvSpPr>
        <p:spPr>
          <a:xfrm>
            <a:off x="9912668" y="2312670"/>
            <a:ext cx="1063625" cy="1568450"/>
          </a:xfrm>
          <a:prstGeom prst="rect">
            <a:avLst/>
          </a:prstGeom>
          <a:noFill/>
          <a:ln>
            <a:noFill/>
          </a:ln>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9600" b="1">
                <a:ln w="22225">
                  <a:solidFill>
                    <a:schemeClr val="accent2"/>
                  </a:solidFill>
                  <a:prstDash val="solid"/>
                </a:ln>
                <a:solidFill>
                  <a:srgbClr val="FF0000"/>
                </a:solidFill>
                <a:effectLst/>
              </a:rPr>
              <a:t>B</a:t>
            </a:r>
            <a:endParaRPr lang="en-US" altLang="zh-CN" sz="9600" b="1">
              <a:ln w="22225">
                <a:solidFill>
                  <a:schemeClr val="accent2"/>
                </a:solidFill>
                <a:prstDash val="solid"/>
              </a:ln>
              <a:solidFill>
                <a:srgbClr val="FF0000"/>
              </a:solidFill>
              <a:effectLst/>
            </a:endParaRPr>
          </a:p>
        </p:txBody>
      </p:sp>
      <p:sp>
        <p:nvSpPr>
          <p:cNvPr id="5" name="文本框 4"/>
          <p:cNvSpPr txBox="1"/>
          <p:nvPr>
            <p:custDataLst>
              <p:tags r:id="rId7"/>
            </p:custDataLst>
          </p:nvPr>
        </p:nvSpPr>
        <p:spPr>
          <a:xfrm>
            <a:off x="275590" y="25400"/>
            <a:ext cx="2214880" cy="829945"/>
          </a:xfrm>
          <a:prstGeom prst="rect">
            <a:avLst/>
          </a:prstGeom>
          <a:noFill/>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4000" b="1">
                <a:solidFill>
                  <a:srgbClr val="FF0000"/>
                </a:solidFill>
                <a:latin typeface="隶书" panose="02010509060101010101" charset="-122"/>
                <a:ea typeface="隶书" panose="02010509060101010101" charset="-122"/>
                <a:cs typeface="隶书" panose="02010509060101010101" charset="-122"/>
                <a:sym typeface="+mn-ea"/>
              </a:rPr>
              <a:t>对点训练</a:t>
            </a:r>
            <a:endParaRPr lang="zh-CN" altLang="en-US" sz="4000" b="1">
              <a:solidFill>
                <a:srgbClr val="FF0000"/>
              </a:solidFill>
              <a:latin typeface="隶书" panose="02010509060101010101" charset="-122"/>
              <a:ea typeface="隶书" panose="02010509060101010101" charset="-122"/>
              <a:cs typeface="隶书" panose="02010509060101010101"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p:bldP spid="7"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0" name="文本框 99"/>
          <p:cNvSpPr txBox="1"/>
          <p:nvPr>
            <p:custDataLst>
              <p:tags r:id="rId3"/>
            </p:custDataLst>
          </p:nvPr>
        </p:nvSpPr>
        <p:spPr>
          <a:xfrm>
            <a:off x="108585" y="0"/>
            <a:ext cx="11815445" cy="5830570"/>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20000"/>
              </a:lnSpc>
              <a:buClrTx/>
              <a:buSzTx/>
              <a:buNone/>
            </a:pPr>
            <a:r>
              <a:rPr lang="zh-CN" altLang="en-US" sz="2800" b="1">
                <a:latin typeface="微软雅黑" panose="020b0503020204020204" charset="-122"/>
                <a:ea typeface="微软雅黑"/>
                <a:cs typeface="微软雅黑" panose="020b0503020204020204" charset="-122"/>
              </a:rPr>
              <a:t>例</a:t>
            </a:r>
            <a:r>
              <a:rPr lang="en-US" altLang="zh-CN" sz="2800" b="1">
                <a:latin typeface="微软雅黑" panose="020b0503020204020204" charset="-122"/>
                <a:ea typeface="微软雅黑"/>
                <a:cs typeface="微软雅黑" panose="020b0503020204020204" charset="-122"/>
              </a:rPr>
              <a:t>2．（2022秋·江苏连云港·高三江苏省海头高级中学校考阶段练习）习近平在纪念辛亥革命110周年大会上指出：“辛亥革命极大促进了中华民族的思想解放，打开了中国进步潮流的闸门，以巨大的震撼力和深刻的影响力推动了中国社会变革。”自辛亥革命起，中华民族掀起了一场民俗大革命，剪掉辫子，男人从此改头换面；不再缠足，女人终于可以走大步；换新衣服，中山装代替了小马褂儿；改称谓，不再叫“老爷”请叫“先生”。这表明A．民俗通过社会革命才能彻底地改变B．社会革命对民俗的发展有重大影响C．民俗对社会革命的发展起促进作用D．社会革命与民俗革命是同步发展的
</a:t>
            </a:r>
            <a:endParaRPr lang="en-US" altLang="zh-CN" sz="2800" b="1">
              <a:latin typeface="微软雅黑" panose="020b0503020204020204" charset="-122"/>
              <a:ea typeface="微软雅黑"/>
              <a:cs typeface="微软雅黑" panose="020b0503020204020204" charset="-122"/>
            </a:endParaRPr>
          </a:p>
        </p:txBody>
      </p:sp>
      <p:sp>
        <p:nvSpPr>
          <p:cNvPr id="4" name="文本框 3"/>
          <p:cNvSpPr txBox="1"/>
          <p:nvPr>
            <p:custDataLst>
              <p:tags r:id="rId4"/>
            </p:custDataLst>
          </p:nvPr>
        </p:nvSpPr>
        <p:spPr>
          <a:xfrm>
            <a:off x="6769735" y="4877435"/>
            <a:ext cx="5309235" cy="706755"/>
          </a:xfrm>
          <a:prstGeom prst="rect">
            <a:avLst/>
          </a:prstGeom>
          <a:noFill/>
          <a:ln w="12700" cmpd="sng">
            <a:solidFill>
              <a:schemeClr val="accent1">
                <a:shade val="50000"/>
              </a:schemeClr>
            </a:solidFill>
            <a:prstDash val="sysDot"/>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rPr>
              <a:t>二者并非是同步发展的，社会革命可能先于民俗革命，也有可能落后于民俗革命，D不选。</a:t>
            </a:r>
            <a:endParaRPr lang="zh-CN" altLang="en-US" sz="2000">
              <a:solidFill>
                <a:srgbClr val="FF0000"/>
              </a:solidFill>
            </a:endParaRPr>
          </a:p>
        </p:txBody>
      </p:sp>
      <p:sp>
        <p:nvSpPr>
          <p:cNvPr id="6" name="文本框 5"/>
          <p:cNvSpPr txBox="1"/>
          <p:nvPr>
            <p:custDataLst>
              <p:tags r:id="rId5"/>
            </p:custDataLst>
          </p:nvPr>
        </p:nvSpPr>
        <p:spPr>
          <a:xfrm>
            <a:off x="7098665" y="3429000"/>
            <a:ext cx="5076825" cy="1322070"/>
          </a:xfrm>
          <a:prstGeom prst="rect">
            <a:avLst/>
          </a:prstGeom>
          <a:noFill/>
          <a:ln w="12700" cmpd="sng">
            <a:solidFill>
              <a:schemeClr val="accent1">
                <a:shade val="50000"/>
              </a:schemeClr>
            </a:solidFill>
            <a:prstDash val="sysDot"/>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sym typeface="+mn-ea"/>
              </a:rPr>
              <a:t>辛亥革命以巨大的震撼力和深刻的影响力推动了中国社会变革，在中国大地掀起了一场民俗大革命，这说明社会革命对民俗的发展有着重大影响，B应选。</a:t>
            </a:r>
            <a:endParaRPr lang="zh-CN" altLang="en-US" sz="2000">
              <a:solidFill>
                <a:srgbClr val="FF0000"/>
              </a:solidFill>
              <a:sym typeface="+mn-ea"/>
            </a:endParaRPr>
          </a:p>
        </p:txBody>
      </p:sp>
      <p:sp>
        <p:nvSpPr>
          <p:cNvPr id="8" name="文本框 7"/>
          <p:cNvSpPr txBox="1"/>
          <p:nvPr>
            <p:custDataLst>
              <p:tags r:id="rId6"/>
            </p:custDataLst>
          </p:nvPr>
        </p:nvSpPr>
        <p:spPr>
          <a:xfrm>
            <a:off x="836295" y="5782945"/>
            <a:ext cx="4064000" cy="706755"/>
          </a:xfrm>
          <a:prstGeom prst="rect">
            <a:avLst/>
          </a:prstGeom>
          <a:noFill/>
          <a:ln w="12700" cmpd="sng">
            <a:solidFill>
              <a:schemeClr val="accent1">
                <a:shade val="50000"/>
              </a:schemeClr>
            </a:solidFill>
            <a:prstDash val="sysDot"/>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sym typeface="+mn-ea"/>
              </a:rPr>
              <a:t>社会革命是改变民俗的一种方式，而不是全部，A不选。</a:t>
            </a:r>
            <a:endParaRPr lang="zh-CN" altLang="en-US" sz="2000">
              <a:solidFill>
                <a:srgbClr val="FF0000"/>
              </a:solidFill>
            </a:endParaRPr>
          </a:p>
        </p:txBody>
      </p:sp>
      <p:sp>
        <p:nvSpPr>
          <p:cNvPr id="9" name="文本框 8"/>
          <p:cNvSpPr txBox="1"/>
          <p:nvPr>
            <p:custDataLst>
              <p:tags r:id="rId7"/>
            </p:custDataLst>
          </p:nvPr>
        </p:nvSpPr>
        <p:spPr>
          <a:xfrm>
            <a:off x="6244590" y="5710555"/>
            <a:ext cx="4756150" cy="706755"/>
          </a:xfrm>
          <a:prstGeom prst="rect">
            <a:avLst/>
          </a:prstGeom>
          <a:noFill/>
          <a:ln w="12700" cmpd="sng">
            <a:solidFill>
              <a:schemeClr val="accent1">
                <a:shade val="50000"/>
              </a:schemeClr>
            </a:solidFill>
            <a:prstDash val="sysDot"/>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sym typeface="+mn-ea"/>
              </a:rPr>
              <a:t>民俗的精华对社会革命的发展起促进作用，C说法错误。</a:t>
            </a:r>
            <a:endParaRPr lang="zh-CN" altLang="en-US" sz="2000">
              <a:solidFill>
                <a:srgbClr val="FF0000"/>
              </a:solidFill>
            </a:endParaRPr>
          </a:p>
        </p:txBody>
      </p:sp>
      <p:sp>
        <p:nvSpPr>
          <p:cNvPr id="7" name="矩形 6"/>
          <p:cNvSpPr/>
          <p:nvPr>
            <p:custDataLst>
              <p:tags r:id="rId8"/>
            </p:custDataLst>
          </p:nvPr>
        </p:nvSpPr>
        <p:spPr>
          <a:xfrm>
            <a:off x="6189663" y="3182620"/>
            <a:ext cx="1063625" cy="1568450"/>
          </a:xfrm>
          <a:prstGeom prst="rect">
            <a:avLst/>
          </a:prstGeom>
          <a:noFill/>
          <a:ln>
            <a:noFill/>
          </a:ln>
        </p:spPr>
        <p:txBody>
          <a:bodyPr wrap="non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9600" b="1">
                <a:ln w="22225">
                  <a:solidFill>
                    <a:schemeClr val="accent2"/>
                  </a:solidFill>
                  <a:prstDash val="solid"/>
                </a:ln>
                <a:solidFill>
                  <a:srgbClr val="FF0000"/>
                </a:solidFill>
                <a:effectLst/>
              </a:rPr>
              <a:t>B</a:t>
            </a:r>
            <a:endParaRPr lang="en-US" altLang="zh-CN" sz="9600" b="1">
              <a:ln w="22225">
                <a:solidFill>
                  <a:schemeClr val="accent2"/>
                </a:solidFill>
                <a:prstDash val="solid"/>
              </a:ln>
              <a:solidFill>
                <a:srgbClr val="FF0000"/>
              </a:solidFill>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6" grpId="0"/>
      <p:bldP spid="9" grpId="0"/>
      <p:bldP spid="4" grpId="0"/>
      <p:bldP spid="7"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https://d.book118.com/518065127041006027</a:t>
            </a:r>
          </a:p>
        </p:txBody>
      </p:sp>
    </p:spTree>
  </p:cSld>
  <p:clrMapOvr>
    <a:masterClrMapping/>
  </p:clrMapOvr>
  <p:transition/>
  <p:timing/>
</p:sld>
</file>

<file path=ppt/tags/tag1.xml><?xml version="1.0" encoding="utf-8"?>
<p:tagLst xmlns:p="http://schemas.openxmlformats.org/presentationml/2006/main">
  <p:tag name="AS_UNIQUEID" val="11315"/>
</p:tagLst>
</file>

<file path=ppt/tags/tag2.xml><?xml version="1.0" encoding="utf-8"?>
<p:tagLst xmlns:p="http://schemas.openxmlformats.org/presentationml/2006/main">
  <p:tag name="AS_UNIQUEID" val="11316"/>
</p:tagLst>
</file>

<file path=ppt/tags/tag3.xml><?xml version="1.0" encoding="utf-8"?>
<p:tagLst xmlns:p="http://schemas.openxmlformats.org/presentationml/2006/main">
  <p:tag name="AS_UNIQUEID" val="11317"/>
</p:tagLst>
</file>

<file path=ppt/tags/tag4.xml><?xml version="1.0" encoding="utf-8"?>
<p:tagLst xmlns:p="http://schemas.openxmlformats.org/presentationml/2006/main">
  <p:tag name="AS_UNIQUEID" val="11318"/>
</p:tagLst>
</file>

<file path=ppt/tags/tag5.xml><?xml version="1.0" encoding="utf-8"?>
<p:tagLst xmlns:p="http://schemas.openxmlformats.org/presentationml/2006/main">
  <p:tag name="AS_UNIQUEID" val="11319"/>
</p:tagLst>
</file>

<file path=ppt/tags/tag6.xml><?xml version="1.0" encoding="utf-8"?>
<p:tagLst xmlns:p="http://schemas.openxmlformats.org/presentationml/2006/main">
  <p:tag name="AS_UNIQUEID" val="11320"/>
</p:tagLst>
</file>

<file path=ppt/tags/tag7.xml><?xml version="1.0" encoding="utf-8"?>
<p:tagLst xmlns:p="http://schemas.openxmlformats.org/presentationml/2006/main">
  <p:tag name="AS_UNIQUEID" val="11321"/>
</p:tagLst>
</file>

<file path=ppt/tags/tag8.xml><?xml version="1.0" encoding="utf-8"?>
<p:tagLst xmlns:p="http://schemas.openxmlformats.org/presentationml/2006/main">
  <p:tag name="AS_UNIQUEID" val="11322"/>
</p:tagLst>
</file>

<file path=ppt/tags/tag9.xml><?xml version="1.0" encoding="utf-8"?>
<p:tagLst xmlns:p="http://schemas.openxmlformats.org/presentationml/2006/main">
  <p:tag name="AS_UNIQUEID" val="11323"/>
</p:tagLst>
</file>

<file path=ppt/tags/tag10.xml><?xml version="1.0" encoding="utf-8"?>
<p:tagLst xmlns:p="http://schemas.openxmlformats.org/presentationml/2006/main">
  <p:tag name="AS_UNIQUEID" val="11324"/>
</p:tagLst>
</file>

<file path=ppt/tags/tag11.xml><?xml version="1.0" encoding="utf-8"?>
<p:tagLst xmlns:p="http://schemas.openxmlformats.org/presentationml/2006/main">
  <p:tag name="AS_UNIQUEID" val="11325"/>
</p:tagLst>
</file>

<file path=ppt/tags/tag12.xml><?xml version="1.0" encoding="utf-8"?>
<p:tagLst xmlns:p="http://schemas.openxmlformats.org/presentationml/2006/main">
  <p:tag name="AS_UNIQUEID" val="11326"/>
</p:tagLst>
</file>

<file path=ppt/tags/tag13.xml><?xml version="1.0" encoding="utf-8"?>
<p:tagLst xmlns:p="http://schemas.openxmlformats.org/presentationml/2006/main">
  <p:tag name="AS_UNIQUEID" val="11327"/>
</p:tagLst>
</file>

<file path=ppt/tags/tag14.xml><?xml version="1.0" encoding="utf-8"?>
<p:tagLst xmlns:p="http://schemas.openxmlformats.org/presentationml/2006/main">
  <p:tag name="AS_UNIQUEID" val="11328"/>
</p:tagLst>
</file>

<file path=ppt/tags/tag15.xml><?xml version="1.0" encoding="utf-8"?>
<p:tagLst xmlns:p="http://schemas.openxmlformats.org/presentationml/2006/main">
  <p:tag name="AS_UNIQUEID" val="11329"/>
</p:tagLst>
</file>

<file path=ppt/tags/tag16.xml><?xml version="1.0" encoding="utf-8"?>
<p:tagLst xmlns:p="http://schemas.openxmlformats.org/presentationml/2006/main">
  <p:tag name="AS_UNIQUEID" val="11330"/>
</p:tagLst>
</file>

<file path=ppt/tags/tag17.xml><?xml version="1.0" encoding="utf-8"?>
<p:tagLst xmlns:p="http://schemas.openxmlformats.org/presentationml/2006/main">
  <p:tag name="AS_UNIQUEID" val="11331"/>
</p:tagLst>
</file>

<file path=ppt/tags/tag18.xml><?xml version="1.0" encoding="utf-8"?>
<p:tagLst xmlns:p="http://schemas.openxmlformats.org/presentationml/2006/main">
  <p:tag name="AS_UNIQUEID" val="11332"/>
</p:tagLst>
</file>

<file path=ppt/tags/tag19.xml><?xml version="1.0" encoding="utf-8"?>
<p:tagLst xmlns:p="http://schemas.openxmlformats.org/presentationml/2006/main">
  <p:tag name="AS_UNIQUEID" val="11333"/>
</p:tagLst>
</file>

<file path=ppt/tags/tag20.xml><?xml version="1.0" encoding="utf-8"?>
<p:tagLst xmlns:p="http://schemas.openxmlformats.org/presentationml/2006/main">
  <p:tag name="AS_UNIQUEID" val="11334"/>
</p:tagLst>
</file>

<file path=ppt/tags/tag21.xml><?xml version="1.0" encoding="utf-8"?>
<p:tagLst xmlns:p="http://schemas.openxmlformats.org/presentationml/2006/main">
  <p:tag name="AS_UNIQUEID" val="11335"/>
</p:tagLst>
</file>

<file path=ppt/tags/tag22.xml><?xml version="1.0" encoding="utf-8"?>
<p:tagLst xmlns:p="http://schemas.openxmlformats.org/presentationml/2006/main">
  <p:tag name="AS_UNIQUEID" val="11336"/>
</p:tagLst>
</file>

<file path=ppt/tags/tag23.xml><?xml version="1.0" encoding="utf-8"?>
<p:tagLst xmlns:p="http://schemas.openxmlformats.org/presentationml/2006/main">
  <p:tag name="AS_UNIQUEID" val="11337"/>
</p:tagLst>
</file>

<file path=ppt/tags/tag24.xml><?xml version="1.0" encoding="utf-8"?>
<p:tagLst xmlns:p="http://schemas.openxmlformats.org/presentationml/2006/main">
  <p:tag name="AS_UNIQUEID" val="11338"/>
</p:tagLst>
</file>

<file path=ppt/tags/tag25.xml><?xml version="1.0" encoding="utf-8"?>
<p:tagLst xmlns:p="http://schemas.openxmlformats.org/presentationml/2006/main">
  <p:tag name="AS_UNIQUEID" val="11339"/>
</p:tagLst>
</file>

<file path=ppt/tags/tag26.xml><?xml version="1.0" encoding="utf-8"?>
<p:tagLst xmlns:p="http://schemas.openxmlformats.org/presentationml/2006/main">
  <p:tag name="AS_UNIQUEID" val="11340"/>
</p:tagLst>
</file>

<file path=ppt/tags/tag27.xml><?xml version="1.0" encoding="utf-8"?>
<p:tagLst xmlns:p="http://schemas.openxmlformats.org/presentationml/2006/main">
  <p:tag name="AS_UNIQUEID" val="11341"/>
</p:tagLst>
</file>

<file path=ppt/tags/tag28.xml><?xml version="1.0" encoding="utf-8"?>
<p:tagLst xmlns:p="http://schemas.openxmlformats.org/presentationml/2006/main">
  <p:tag name="AS_UNIQUEID" val="11342"/>
</p:tagLst>
</file>

<file path=ppt/tags/tag29.xml><?xml version="1.0" encoding="utf-8"?>
<p:tagLst xmlns:p="http://schemas.openxmlformats.org/presentationml/2006/main">
  <p:tag name="AS_UNIQUEID" val="11343"/>
</p:tagLst>
</file>

<file path=ppt/tags/tag30.xml><?xml version="1.0" encoding="utf-8"?>
<p:tagLst xmlns:p="http://schemas.openxmlformats.org/presentationml/2006/main">
  <p:tag name="AS_UNIQUEID" val="11344"/>
</p:tagLst>
</file>

<file path=ppt/tags/tag31.xml><?xml version="1.0" encoding="utf-8"?>
<p:tagLst xmlns:p="http://schemas.openxmlformats.org/presentationml/2006/main">
  <p:tag name="AS_UNIQUEID" val="11345"/>
</p:tagLst>
</file>

<file path=ppt/tags/tag32.xml><?xml version="1.0" encoding="utf-8"?>
<p:tagLst xmlns:p="http://schemas.openxmlformats.org/presentationml/2006/main">
  <p:tag name="AS_UNIQUEID" val="11346"/>
</p:tagLst>
</file>

<file path=ppt/tags/tag33.xml><?xml version="1.0" encoding="utf-8"?>
<p:tagLst xmlns:p="http://schemas.openxmlformats.org/presentationml/2006/main">
  <p:tag name="AS_UNIQUEID" val="11347"/>
</p:tagLst>
</file>

<file path=ppt/tags/tag34.xml><?xml version="1.0" encoding="utf-8"?>
<p:tagLst xmlns:p="http://schemas.openxmlformats.org/presentationml/2006/main">
  <p:tag name="AS_UNIQUEID" val="11348"/>
</p:tagLst>
</file>

<file path=ppt/tags/tag35.xml><?xml version="1.0" encoding="utf-8"?>
<p:tagLst xmlns:p="http://schemas.openxmlformats.org/presentationml/2006/main">
  <p:tag name="AS_UNIQUEID" val="11349"/>
</p:tagLst>
</file>

<file path=ppt/tags/tag36.xml><?xml version="1.0" encoding="utf-8"?>
<p:tagLst xmlns:p="http://schemas.openxmlformats.org/presentationml/2006/main">
  <p:tag name="AS_UNIQUEID" val="11350"/>
</p:tagLst>
</file>

<file path=ppt/tags/tag37.xml><?xml version="1.0" encoding="utf-8"?>
<p:tagLst xmlns:p="http://schemas.openxmlformats.org/presentationml/2006/main">
  <p:tag name="AS_UNIQUEID" val="11351"/>
</p:tagLst>
</file>

<file path=ppt/tags/tag38.xml><?xml version="1.0" encoding="utf-8"?>
<p:tagLst xmlns:p="http://schemas.openxmlformats.org/presentationml/2006/main">
  <p:tag name="AS_UNIQUEID" val="11352"/>
</p:tagLst>
</file>

<file path=ppt/tags/tag39.xml><?xml version="1.0" encoding="utf-8"?>
<p:tagLst xmlns:p="http://schemas.openxmlformats.org/presentationml/2006/main">
  <p:tag name="AS_UNIQUEID" val="11353"/>
</p:tagLst>
</file>

<file path=ppt/tags/tag40.xml><?xml version="1.0" encoding="utf-8"?>
<p:tagLst xmlns:p="http://schemas.openxmlformats.org/presentationml/2006/main">
  <p:tag name="AS_UNIQUEID" val="11354"/>
</p:tagLst>
</file>

<file path=ppt/tags/tag41.xml><?xml version="1.0" encoding="utf-8"?>
<p:tagLst xmlns:p="http://schemas.openxmlformats.org/presentationml/2006/main">
  <p:tag name="AS_UNIQUEID" val="11355"/>
</p:tagLst>
</file>

<file path=ppt/tags/tag42.xml><?xml version="1.0" encoding="utf-8"?>
<p:tagLst xmlns:p="http://schemas.openxmlformats.org/presentationml/2006/main">
  <p:tag name="AS_UNIQUEID" val="11356"/>
</p:tagLst>
</file>

<file path=ppt/tags/tag43.xml><?xml version="1.0" encoding="utf-8"?>
<p:tagLst xmlns:p="http://schemas.openxmlformats.org/presentationml/2006/main">
  <p:tag name="AS_UNIQUEID" val="11357"/>
</p:tagLst>
</file>

<file path=ppt/tags/tag44.xml><?xml version="1.0" encoding="utf-8"?>
<p:tagLst xmlns:p="http://schemas.openxmlformats.org/presentationml/2006/main">
  <p:tag name="AS_UNIQUEID" val="11358"/>
</p:tagLst>
</file>

<file path=ppt/tags/tag45.xml><?xml version="1.0" encoding="utf-8"?>
<p:tagLst xmlns:p="http://schemas.openxmlformats.org/presentationml/2006/main">
  <p:tag name="AS_UNIQUEID" val="11359"/>
</p:tagLst>
</file>

<file path=ppt/tags/tag46.xml><?xml version="1.0" encoding="utf-8"?>
<p:tagLst xmlns:p="http://schemas.openxmlformats.org/presentationml/2006/main">
  <p:tag name="AS_UNIQUEID" val="11360"/>
</p:tagLst>
</file>

<file path=ppt/tags/tag47.xml><?xml version="1.0" encoding="utf-8"?>
<p:tagLst xmlns:p="http://schemas.openxmlformats.org/presentationml/2006/main">
  <p:tag name="AS_UNIQUEID" val="11361"/>
</p:tagLst>
</file>

<file path=ppt/tags/tag48.xml><?xml version="1.0" encoding="utf-8"?>
<p:tagLst xmlns:p="http://schemas.openxmlformats.org/presentationml/2006/main">
  <p:tag name="AS_UNIQUEID" val="11362"/>
</p:tagLst>
</file>

<file path=ppt/tags/tag49.xml><?xml version="1.0" encoding="utf-8"?>
<p:tagLst xmlns:p="http://schemas.openxmlformats.org/presentationml/2006/main">
  <p:tag name="AS_UNIQUEID" val="11363"/>
</p:tagLst>
</file>

<file path=ppt/tags/tag50.xml><?xml version="1.0" encoding="utf-8"?>
<p:tagLst xmlns:p="http://schemas.openxmlformats.org/presentationml/2006/main">
  <p:tag name="AS_UNIQUEID" val="11364"/>
</p:tagLst>
</file>

<file path=ppt/tags/tag51.xml><?xml version="1.0" encoding="utf-8"?>
<p:tagLst xmlns:p="http://schemas.openxmlformats.org/presentationml/2006/main">
  <p:tag name="AS_UNIQUEID" val="11365"/>
</p:tagLst>
</file>

<file path=ppt/tags/tag52.xml><?xml version="1.0" encoding="utf-8"?>
<p:tagLst xmlns:p="http://schemas.openxmlformats.org/presentationml/2006/main">
  <p:tag name="AS_UNIQUEID" val="11366"/>
</p:tagLst>
</file>

<file path=ppt/tags/tag53.xml><?xml version="1.0" encoding="utf-8"?>
<p:tagLst xmlns:p="http://schemas.openxmlformats.org/presentationml/2006/main">
  <p:tag name="AS_UNIQUEID" val="11367"/>
</p:tagLst>
</file>

<file path=ppt/tags/tag54.xml><?xml version="1.0" encoding="utf-8"?>
<p:tagLst xmlns:p="http://schemas.openxmlformats.org/presentationml/2006/main">
  <p:tag name="AS_UNIQUEID" val="11368"/>
</p:tagLst>
</file>

<file path=ppt/tags/tag55.xml><?xml version="1.0" encoding="utf-8"?>
<p:tagLst xmlns:p="http://schemas.openxmlformats.org/presentationml/2006/main">
  <p:tag name="AS_UNIQUEID" val="11369"/>
</p:tagLst>
</file>

<file path=ppt/tags/tag56.xml><?xml version="1.0" encoding="utf-8"?>
<p:tagLst xmlns:p="http://schemas.openxmlformats.org/presentationml/2006/main">
  <p:tag name="AS_UNIQUEID" val="11370"/>
</p:tagLst>
</file>

<file path=ppt/tags/tag57.xml><?xml version="1.0" encoding="utf-8"?>
<p:tagLst xmlns:p="http://schemas.openxmlformats.org/presentationml/2006/main">
  <p:tag name="AS_UNIQUEID" val="11371"/>
</p:tagLst>
</file>

<file path=ppt/tags/tag58.xml><?xml version="1.0" encoding="utf-8"?>
<p:tagLst xmlns:p="http://schemas.openxmlformats.org/presentationml/2006/main">
  <p:tag name="AS_UNIQUEID" val="11372"/>
</p:tagLst>
</file>

<file path=ppt/tags/tag59.xml><?xml version="1.0" encoding="utf-8"?>
<p:tagLst xmlns:p="http://schemas.openxmlformats.org/presentationml/2006/main">
  <p:tag name="AS_UNIQUEID" val="11373"/>
</p:tagLst>
</file>

<file path=ppt/tags/tag60.xml><?xml version="1.0" encoding="utf-8"?>
<p:tagLst xmlns:p="http://schemas.openxmlformats.org/presentationml/2006/main">
  <p:tag name="AS_UNIQUEID" val="11374"/>
</p:tagLst>
</file>

<file path=ppt/tags/tag61.xml><?xml version="1.0" encoding="utf-8"?>
<p:tagLst xmlns:p="http://schemas.openxmlformats.org/presentationml/2006/main">
  <p:tag name="AS_UNIQUEID" val="11375"/>
</p:tagLst>
</file>

<file path=ppt/tags/tag62.xml><?xml version="1.0" encoding="utf-8"?>
<p:tagLst xmlns:p="http://schemas.openxmlformats.org/presentationml/2006/main">
  <p:tag name="AS_UNIQUEID" val="11376"/>
</p:tagLst>
</file>

<file path=ppt/tags/tag63.xml><?xml version="1.0" encoding="utf-8"?>
<p:tagLst xmlns:p="http://schemas.openxmlformats.org/presentationml/2006/main">
  <p:tag name="AS_UNIQUEID" val="11377"/>
</p:tagLst>
</file>

<file path=ppt/tags/tag64.xml><?xml version="1.0" encoding="utf-8"?>
<p:tagLst xmlns:p="http://schemas.openxmlformats.org/presentationml/2006/main">
  <p:tag name="AS_UNIQUEID" val="11378"/>
</p:tagLst>
</file>

<file path=ppt/tags/tag65.xml><?xml version="1.0" encoding="utf-8"?>
<p:tagLst xmlns:p="http://schemas.openxmlformats.org/presentationml/2006/main">
  <p:tag name="AS_UNIQUEID" val="11379"/>
</p:tagLst>
</file>

<file path=ppt/tags/tag66.xml><?xml version="1.0" encoding="utf-8"?>
<p:tagLst xmlns:p="http://schemas.openxmlformats.org/presentationml/2006/main">
  <p:tag name="AS_UNIQUEID" val="11380"/>
</p:tagLst>
</file>

<file path=ppt/tags/tag67.xml><?xml version="1.0" encoding="utf-8"?>
<p:tagLst xmlns:p="http://schemas.openxmlformats.org/presentationml/2006/main">
  <p:tag name="AS_UNIQUEID" val="11381"/>
</p:tagLst>
</file>

<file path=ppt/tags/tag68.xml><?xml version="1.0" encoding="utf-8"?>
<p:tagLst xmlns:p="http://schemas.openxmlformats.org/presentationml/2006/main">
  <p:tag name="AS_UNIQUEID" val="11382"/>
</p:tagLst>
</file>

<file path=ppt/tags/tag69.xml><?xml version="1.0" encoding="utf-8"?>
<p:tagLst xmlns:p="http://schemas.openxmlformats.org/presentationml/2006/main">
  <p:tag name="AS_UNIQUEID" val="11383"/>
</p:tagLst>
</file>

<file path=ppt/tags/tag70.xml><?xml version="1.0" encoding="utf-8"?>
<p:tagLst xmlns:p="http://schemas.openxmlformats.org/presentationml/2006/main">
  <p:tag name="AS_UNIQUEID" val="11384"/>
</p:tagLst>
</file>

<file path=ppt/tags/tag71.xml><?xml version="1.0" encoding="utf-8"?>
<p:tagLst xmlns:p="http://schemas.openxmlformats.org/presentationml/2006/main">
  <p:tag name="AS_UNIQUEID" val="11385"/>
</p:tagLst>
</file>

<file path=ppt/tags/tag72.xml><?xml version="1.0" encoding="utf-8"?>
<p:tagLst xmlns:p="http://schemas.openxmlformats.org/presentationml/2006/main">
  <p:tag name="AS_UNIQUEID" val="11386"/>
</p:tagLst>
</file>

<file path=ppt/tags/tag73.xml><?xml version="1.0" encoding="utf-8"?>
<p:tagLst xmlns:p="http://schemas.openxmlformats.org/presentationml/2006/main">
  <p:tag name="AS_UNIQUEID" val="11387"/>
</p:tagLst>
</file>

<file path=ppt/tags/tag74.xml><?xml version="1.0" encoding="utf-8"?>
<p:tagLst xmlns:p="http://schemas.openxmlformats.org/presentationml/2006/main">
  <p:tag name="AS_UNIQUEID" val="11388"/>
</p:tagLst>
</file>

<file path=ppt/tags/tag75.xml><?xml version="1.0" encoding="utf-8"?>
<p:tagLst xmlns:p="http://schemas.openxmlformats.org/presentationml/2006/main">
  <p:tag name="AS_UNIQUEID" val="11389"/>
</p:tagLst>
</file>

<file path=ppt/tags/tag76.xml><?xml version="1.0" encoding="utf-8"?>
<p:tagLst xmlns:p="http://schemas.openxmlformats.org/presentationml/2006/main">
  <p:tag name="AS_UNIQUEID" val="11262"/>
</p:tagLst>
</file>

<file path=ppt/tags/tag77.xml><?xml version="1.0" encoding="utf-8"?>
<p:tagLst xmlns:p="http://schemas.openxmlformats.org/presentationml/2006/main">
  <p:tag name="AS_UNIQUEID" val="10938"/>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10939"/>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9.xml><?xml version="1.0" encoding="utf-8"?>
<p:tagLst xmlns:p="http://schemas.openxmlformats.org/presentationml/2006/main">
  <p:tag name="AS_UNIQUEID" val="10940"/>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10941"/>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10942"/>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11263"/>
</p:tagLst>
</file>

<file path=ppt/tags/tag83.xml><?xml version="1.0" encoding="utf-8"?>
<p:tagLst xmlns:p="http://schemas.openxmlformats.org/presentationml/2006/main">
  <p:tag name="AS_UNIQUEID" val="10944"/>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4.xml><?xml version="1.0" encoding="utf-8"?>
<p:tagLst xmlns:p="http://schemas.openxmlformats.org/presentationml/2006/main">
  <p:tag name="AS_UNIQUEID" val="10945"/>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5.xml><?xml version="1.0" encoding="utf-8"?>
<p:tagLst xmlns:p="http://schemas.openxmlformats.org/presentationml/2006/main">
  <p:tag name="AS_UNIQUEID" val="10946"/>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6.xml><?xml version="1.0" encoding="utf-8"?>
<p:tagLst xmlns:p="http://schemas.openxmlformats.org/presentationml/2006/main">
  <p:tag name="AS_UNIQUEID" val="10947"/>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10948"/>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11264"/>
</p:tagLst>
</file>

<file path=ppt/tags/tag89.xml><?xml version="1.0" encoding="utf-8"?>
<p:tagLst xmlns:p="http://schemas.openxmlformats.org/presentationml/2006/main">
  <p:tag name="AS_UNIQUEID" val="10950"/>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0.xml><?xml version="1.0" encoding="utf-8"?>
<p:tagLst xmlns:p="http://schemas.openxmlformats.org/presentationml/2006/main">
  <p:tag name="AS_UNIQUEID" val="10951"/>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1.xml><?xml version="1.0" encoding="utf-8"?>
<p:tagLst xmlns:p="http://schemas.openxmlformats.org/presentationml/2006/main">
  <p:tag name="AS_UNIQUEID" val="10952"/>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2.xml><?xml version="1.0" encoding="utf-8"?>
<p:tagLst xmlns:p="http://schemas.openxmlformats.org/presentationml/2006/main">
  <p:tag name="AS_UNIQUEID" val="10953"/>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3.xml><?xml version="1.0" encoding="utf-8"?>
<p:tagLst xmlns:p="http://schemas.openxmlformats.org/presentationml/2006/main">
  <p:tag name="AS_UNIQUEID" val="10954"/>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4.xml><?xml version="1.0" encoding="utf-8"?>
<p:tagLst xmlns:p="http://schemas.openxmlformats.org/presentationml/2006/main">
  <p:tag name="AS_UNIQUEID" val="11265"/>
</p:tagLst>
</file>

<file path=ppt/tags/tag95.xml><?xml version="1.0" encoding="utf-8"?>
<p:tagLst xmlns:p="http://schemas.openxmlformats.org/presentationml/2006/main">
  <p:tag name="AS_UNIQUEID" val="10956"/>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6.xml><?xml version="1.0" encoding="utf-8"?>
<p:tagLst xmlns:p="http://schemas.openxmlformats.org/presentationml/2006/main">
  <p:tag name="AS_UNIQUEID" val="10957"/>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7.xml><?xml version="1.0" encoding="utf-8"?>
<p:tagLst xmlns:p="http://schemas.openxmlformats.org/presentationml/2006/main">
  <p:tag name="AS_UNIQUEID" val="10958"/>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8.xml><?xml version="1.0" encoding="utf-8"?>
<p:tagLst xmlns:p="http://schemas.openxmlformats.org/presentationml/2006/main">
  <p:tag name="AS_UNIQUEID" val="10959"/>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9.xml><?xml version="1.0" encoding="utf-8"?>
<p:tagLst xmlns:p="http://schemas.openxmlformats.org/presentationml/2006/main">
  <p:tag name="AS_UNIQUEID" val="10960"/>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0.xml><?xml version="1.0" encoding="utf-8"?>
<p:tagLst xmlns:p="http://schemas.openxmlformats.org/presentationml/2006/main">
  <p:tag name="AS_UNIQUEID" val="10961"/>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1.xml><?xml version="1.0" encoding="utf-8"?>
<p:tagLst xmlns:p="http://schemas.openxmlformats.org/presentationml/2006/main">
  <p:tag name="AS_UNIQUEID" val="11266"/>
</p:tagLst>
</file>

<file path=ppt/tags/tag102.xml><?xml version="1.0" encoding="utf-8"?>
<p:tagLst xmlns:p="http://schemas.openxmlformats.org/presentationml/2006/main">
  <p:tag name="AS_UNIQUEID" val="10963"/>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3.xml><?xml version="1.0" encoding="utf-8"?>
<p:tagLst xmlns:p="http://schemas.openxmlformats.org/presentationml/2006/main">
  <p:tag name="AS_UNIQUEID" val="10964"/>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4.xml><?xml version="1.0" encoding="utf-8"?>
<p:tagLst xmlns:p="http://schemas.openxmlformats.org/presentationml/2006/main">
  <p:tag name="AS_UNIQUEID" val="10965"/>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5.xml><?xml version="1.0" encoding="utf-8"?>
<p:tagLst xmlns:p="http://schemas.openxmlformats.org/presentationml/2006/main">
  <p:tag name="AS_UNIQUEID" val="10966"/>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6.xml><?xml version="1.0" encoding="utf-8"?>
<p:tagLst xmlns:p="http://schemas.openxmlformats.org/presentationml/2006/main">
  <p:tag name="AS_UNIQUEID" val="10967"/>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7.xml><?xml version="1.0" encoding="utf-8"?>
<p:tagLst xmlns:p="http://schemas.openxmlformats.org/presentationml/2006/main">
  <p:tag name="AS_UNIQUEID" val="10968"/>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8.xml><?xml version="1.0" encoding="utf-8"?>
<p:tagLst xmlns:p="http://schemas.openxmlformats.org/presentationml/2006/main">
  <p:tag name="AS_UNIQUEID" val="1096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9.xml><?xml version="1.0" encoding="utf-8"?>
<p:tagLst xmlns:p="http://schemas.openxmlformats.org/presentationml/2006/main">
  <p:tag name="AS_UNIQUEID" val="1097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0.xml><?xml version="1.0" encoding="utf-8"?>
<p:tagLst xmlns:p="http://schemas.openxmlformats.org/presentationml/2006/main">
  <p:tag name="AS_UNIQUEID" val="11267"/>
</p:tagLst>
</file>

<file path=ppt/tags/tag111.xml><?xml version="1.0" encoding="utf-8"?>
<p:tagLst xmlns:p="http://schemas.openxmlformats.org/presentationml/2006/main">
  <p:tag name="AS_UNIQUEID" val="10972"/>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2.xml><?xml version="1.0" encoding="utf-8"?>
<p:tagLst xmlns:p="http://schemas.openxmlformats.org/presentationml/2006/main">
  <p:tag name="AS_UNIQUEID" val="10973"/>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3.xml><?xml version="1.0" encoding="utf-8"?>
<p:tagLst xmlns:p="http://schemas.openxmlformats.org/presentationml/2006/main">
  <p:tag name="AS_UNIQUEID" val="10974"/>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4.xml><?xml version="1.0" encoding="utf-8"?>
<p:tagLst xmlns:p="http://schemas.openxmlformats.org/presentationml/2006/main">
  <p:tag name="AS_UNIQUEID" val="10975"/>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5.xml><?xml version="1.0" encoding="utf-8"?>
<p:tagLst xmlns:p="http://schemas.openxmlformats.org/presentationml/2006/main">
  <p:tag name="AS_UNIQUEID" val="11268"/>
</p:tagLst>
</file>

<file path=ppt/tags/tag116.xml><?xml version="1.0" encoding="utf-8"?>
<p:tagLst xmlns:p="http://schemas.openxmlformats.org/presentationml/2006/main">
  <p:tag name="AS_UNIQUEID" val="10977"/>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7.xml><?xml version="1.0" encoding="utf-8"?>
<p:tagLst xmlns:p="http://schemas.openxmlformats.org/presentationml/2006/main">
  <p:tag name="AS_UNIQUEID" val="10978"/>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8.xml><?xml version="1.0" encoding="utf-8"?>
<p:tagLst xmlns:p="http://schemas.openxmlformats.org/presentationml/2006/main">
  <p:tag name="AS_UNIQUEID" val="10979"/>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9.xml><?xml version="1.0" encoding="utf-8"?>
<p:tagLst xmlns:p="http://schemas.openxmlformats.org/presentationml/2006/main">
  <p:tag name="AS_UNIQUEID" val="11269"/>
</p:tagLst>
</file>

<file path=ppt/tags/tag120.xml><?xml version="1.0" encoding="utf-8"?>
<p:tagLst xmlns:p="http://schemas.openxmlformats.org/presentationml/2006/main">
  <p:tag name="AS_UNIQUEID" val="10981"/>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1.xml><?xml version="1.0" encoding="utf-8"?>
<p:tagLst xmlns:p="http://schemas.openxmlformats.org/presentationml/2006/main">
  <p:tag name="AS_UNIQUEID" val="10982"/>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2.xml><?xml version="1.0" encoding="utf-8"?>
<p:tagLst xmlns:p="http://schemas.openxmlformats.org/presentationml/2006/main">
  <p:tag name="AS_UNIQUEID" val="10983"/>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3.xml><?xml version="1.0" encoding="utf-8"?>
<p:tagLst xmlns:p="http://schemas.openxmlformats.org/presentationml/2006/main">
  <p:tag name="AS_UNIQUEID" val="10984"/>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4.xml><?xml version="1.0" encoding="utf-8"?>
<p:tagLst xmlns:p="http://schemas.openxmlformats.org/presentationml/2006/main">
  <p:tag name="AS_UNIQUEID" val="10985"/>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5.xml><?xml version="1.0" encoding="utf-8"?>
<p:tagLst xmlns:p="http://schemas.openxmlformats.org/presentationml/2006/main">
  <p:tag name="AS_UNIQUEID" val="10986"/>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6.xml><?xml version="1.0" encoding="utf-8"?>
<p:tagLst xmlns:p="http://schemas.openxmlformats.org/presentationml/2006/main">
  <p:tag name="AS_UNIQUEID" val="11270"/>
</p:tagLst>
</file>

<file path=ppt/tags/tag127.xml><?xml version="1.0" encoding="utf-8"?>
<p:tagLst xmlns:p="http://schemas.openxmlformats.org/presentationml/2006/main">
  <p:tag name="AS_UNIQUEID" val="10988"/>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8.xml><?xml version="1.0" encoding="utf-8"?>
<p:tagLst xmlns:p="http://schemas.openxmlformats.org/presentationml/2006/main">
  <p:tag name="AS_UNIQUEID" val="10989"/>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9.xml><?xml version="1.0" encoding="utf-8"?>
<p:tagLst xmlns:p="http://schemas.openxmlformats.org/presentationml/2006/main">
  <p:tag name="AS_UNIQUEID" val="10990"/>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0.xml><?xml version="1.0" encoding="utf-8"?>
<p:tagLst xmlns:p="http://schemas.openxmlformats.org/presentationml/2006/main">
  <p:tag name="AS_UNIQUEID" val="10991"/>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1.xml><?xml version="1.0" encoding="utf-8"?>
<p:tagLst xmlns:p="http://schemas.openxmlformats.org/presentationml/2006/main">
  <p:tag name="AS_UNIQUEID" val="10992"/>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2.xml><?xml version="1.0" encoding="utf-8"?>
<p:tagLst xmlns:p="http://schemas.openxmlformats.org/presentationml/2006/main">
  <p:tag name="AS_UNIQUEID" val="11271"/>
</p:tagLst>
</file>

<file path=ppt/tags/tag133.xml><?xml version="1.0" encoding="utf-8"?>
<p:tagLst xmlns:p="http://schemas.openxmlformats.org/presentationml/2006/main">
  <p:tag name="AS_UNIQUEID" val="10994"/>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4.xml><?xml version="1.0" encoding="utf-8"?>
<p:tagLst xmlns:p="http://schemas.openxmlformats.org/presentationml/2006/main">
  <p:tag name="AS_UNIQUEID" val="10995"/>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5.xml><?xml version="1.0" encoding="utf-8"?>
<p:tagLst xmlns:p="http://schemas.openxmlformats.org/presentationml/2006/main">
  <p:tag name="AS_UNIQUEID" val="10996"/>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6.xml><?xml version="1.0" encoding="utf-8"?>
<p:tagLst xmlns:p="http://schemas.openxmlformats.org/presentationml/2006/main">
  <p:tag name="AS_UNIQUEID" val="10997"/>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7.xml><?xml version="1.0" encoding="utf-8"?>
<p:tagLst xmlns:p="http://schemas.openxmlformats.org/presentationml/2006/main">
  <p:tag name="AS_UNIQUEID" val="11272"/>
</p:tagLst>
</file>

<file path=ppt/tags/tag138.xml><?xml version="1.0" encoding="utf-8"?>
<p:tagLst xmlns:p="http://schemas.openxmlformats.org/presentationml/2006/main">
  <p:tag name="AS_UNIQUEID" val="1099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AS_UNIQUEID" val="11000"/>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AS_UNIQUEID" val="11001"/>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AS_UNIQUEID" val="11002"/>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AS_UNIQUEID" val="11003"/>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AS_UNIQUEID" val="11273"/>
</p:tagLst>
</file>

<file path=ppt/tags/tag144.xml><?xml version="1.0" encoding="utf-8"?>
<p:tagLst xmlns:p="http://schemas.openxmlformats.org/presentationml/2006/main">
  <p:tag name="AS_UNIQUEID" val="11274"/>
</p:tagLst>
</file>

<file path=ppt/tags/tag145.xml><?xml version="1.0" encoding="utf-8"?>
<p:tagLst xmlns:p="http://schemas.openxmlformats.org/presentationml/2006/main">
  <p:tag name="AS_UNIQUEID" val="11006"/>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6.xml><?xml version="1.0" encoding="utf-8"?>
<p:tagLst xmlns:p="http://schemas.openxmlformats.org/presentationml/2006/main">
  <p:tag name="AS_UNIQUEID" val="11007"/>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7.xml><?xml version="1.0" encoding="utf-8"?>
<p:tagLst xmlns:p="http://schemas.openxmlformats.org/presentationml/2006/main">
  <p:tag name="AS_UNIQUEID" val="11008"/>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8.xml><?xml version="1.0" encoding="utf-8"?>
<p:tagLst xmlns:p="http://schemas.openxmlformats.org/presentationml/2006/main">
  <p:tag name="AS_UNIQUEID" val="11009"/>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9.xml><?xml version="1.0" encoding="utf-8"?>
<p:tagLst xmlns:p="http://schemas.openxmlformats.org/presentationml/2006/main">
  <p:tag name="AS_UNIQUEID" val="11010"/>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0.xml><?xml version="1.0" encoding="utf-8"?>
<p:tagLst xmlns:p="http://schemas.openxmlformats.org/presentationml/2006/main">
  <p:tag name="AS_UNIQUEID" val="11011"/>
</p:tagLst>
</file>

<file path=ppt/tags/tag1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2.xml><?xml version="1.0" encoding="utf-8"?>
<p:tagLst xmlns:p="http://schemas.openxmlformats.org/presentationml/2006/main">
  <p:tag name="AS_UNIQUEID" val="11295"/>
</p:tagLst>
</file>

<file path=ppt/tags/tag153.xml><?xml version="1.0" encoding="utf-8"?>
<p:tagLst xmlns:p="http://schemas.openxmlformats.org/presentationml/2006/main">
  <p:tag name="AS_UNIQUEID" val="11013"/>
</p:tagLst>
</file>

<file path=ppt/tags/tag154.xml><?xml version="1.0" encoding="utf-8"?>
<p:tagLst xmlns:p="http://schemas.openxmlformats.org/presentationml/2006/main">
  <p:tag name="AS_UNIQUEID" val="11014"/>
</p:tagLst>
</file>

<file path=ppt/tags/tag155.xml><?xml version="1.0" encoding="utf-8"?>
<p:tagLst xmlns:p="http://schemas.openxmlformats.org/presentationml/2006/main">
  <p:tag name="AS_UNIQUEID" val="11015"/>
</p:tagLst>
</file>

<file path=ppt/tags/tag156.xml><?xml version="1.0" encoding="utf-8"?>
<p:tagLst xmlns:p="http://schemas.openxmlformats.org/presentationml/2006/main">
  <p:tag name="AS_UNIQUEID" val="11016"/>
</p:tagLst>
</file>

<file path=ppt/tags/tag157.xml><?xml version="1.0" encoding="utf-8"?>
<p:tagLst xmlns:p="http://schemas.openxmlformats.org/presentationml/2006/main">
  <p:tag name="AS_UNIQUEID" val="11017"/>
</p:tagLst>
</file>

<file path=ppt/tags/tag158.xml><?xml version="1.0" encoding="utf-8"?>
<p:tagLst xmlns:p="http://schemas.openxmlformats.org/presentationml/2006/main">
  <p:tag name="AS_UNIQUEID" val="11018"/>
</p:tagLst>
</file>

<file path=ppt/tags/tag159.xml><?xml version="1.0" encoding="utf-8"?>
<p:tagLst xmlns:p="http://schemas.openxmlformats.org/presentationml/2006/main">
  <p:tag name="AS_UNIQUEID" val="11019"/>
</p:tagLst>
</file>

<file path=ppt/tags/tag160.xml><?xml version="1.0" encoding="utf-8"?>
<p:tagLst xmlns:p="http://schemas.openxmlformats.org/presentationml/2006/main">
  <p:tag name="AS_UNIQUEID" val="11020"/>
</p:tagLst>
</file>

<file path=ppt/tags/tag161.xml><?xml version="1.0" encoding="utf-8"?>
<p:tagLst xmlns:p="http://schemas.openxmlformats.org/presentationml/2006/main">
  <p:tag name="AS_UNIQUEID" val="11296"/>
</p:tagLst>
</file>

<file path=ppt/tags/tag162.xml><?xml version="1.0" encoding="utf-8"?>
<p:tagLst xmlns:p="http://schemas.openxmlformats.org/presentationml/2006/main">
  <p:tag name="AS_UNIQUEID" val="11022"/>
</p:tagLst>
</file>

<file path=ppt/tags/tag163.xml><?xml version="1.0" encoding="utf-8"?>
<p:tagLst xmlns:p="http://schemas.openxmlformats.org/presentationml/2006/main">
  <p:tag name="AS_UNIQUEID" val="11023"/>
</p:tagLst>
</file>

<file path=ppt/tags/tag164.xml><?xml version="1.0" encoding="utf-8"?>
<p:tagLst xmlns:p="http://schemas.openxmlformats.org/presentationml/2006/main">
  <p:tag name="AS_UNIQUEID" val="11024"/>
</p:tagLst>
</file>

<file path=ppt/tags/tag165.xml><?xml version="1.0" encoding="utf-8"?>
<p:tagLst xmlns:p="http://schemas.openxmlformats.org/presentationml/2006/main">
  <p:tag name="AS_UNIQUEID" val="11025"/>
</p:tagLst>
</file>

<file path=ppt/tags/tag166.xml><?xml version="1.0" encoding="utf-8"?>
<p:tagLst xmlns:p="http://schemas.openxmlformats.org/presentationml/2006/main">
  <p:tag name="AS_UNIQUEID" val="11026"/>
</p:tagLst>
</file>

<file path=ppt/tags/tag167.xml><?xml version="1.0" encoding="utf-8"?>
<p:tagLst xmlns:p="http://schemas.openxmlformats.org/presentationml/2006/main">
  <p:tag name="AS_UNIQUEID" val="11027"/>
</p:tagLst>
</file>

<file path=ppt/tags/tag168.xml><?xml version="1.0" encoding="utf-8"?>
<p:tagLst xmlns:p="http://schemas.openxmlformats.org/presentationml/2006/main">
  <p:tag name="AS_UNIQUEID" val="11028"/>
</p:tagLst>
</file>

<file path=ppt/tags/tag169.xml><?xml version="1.0" encoding="utf-8"?>
<p:tagLst xmlns:p="http://schemas.openxmlformats.org/presentationml/2006/main">
  <p:tag name="AS_UNIQUEID" val="11029"/>
</p:tagLst>
</file>

<file path=ppt/tags/tag170.xml><?xml version="1.0" encoding="utf-8"?>
<p:tagLst xmlns:p="http://schemas.openxmlformats.org/presentationml/2006/main">
  <p:tag name="AS_UNIQUEID" val="11030"/>
</p:tagLst>
</file>

<file path=ppt/tags/tag171.xml><?xml version="1.0" encoding="utf-8"?>
<p:tagLst xmlns:p="http://schemas.openxmlformats.org/presentationml/2006/main">
  <p:tag name="AS_UNIQUEID" val="11297"/>
</p:tagLst>
</file>

<file path=ppt/tags/tag172.xml><?xml version="1.0" encoding="utf-8"?>
<p:tagLst xmlns:p="http://schemas.openxmlformats.org/presentationml/2006/main">
  <p:tag name="AS_UNIQUEID" val="11032"/>
</p:tagLst>
</file>

<file path=ppt/tags/tag173.xml><?xml version="1.0" encoding="utf-8"?>
<p:tagLst xmlns:p="http://schemas.openxmlformats.org/presentationml/2006/main">
  <p:tag name="AS_UNIQUEID" val="11033"/>
</p:tagLst>
</file>

<file path=ppt/tags/tag174.xml><?xml version="1.0" encoding="utf-8"?>
<p:tagLst xmlns:p="http://schemas.openxmlformats.org/presentationml/2006/main">
  <p:tag name="AS_UNIQUEID" val="11034"/>
</p:tagLst>
</file>

<file path=ppt/tags/tag175.xml><?xml version="1.0" encoding="utf-8"?>
<p:tagLst xmlns:p="http://schemas.openxmlformats.org/presentationml/2006/main">
  <p:tag name="AS_UNIQUEID" val="11035"/>
</p:tagLst>
</file>

<file path=ppt/tags/tag176.xml><?xml version="1.0" encoding="utf-8"?>
<p:tagLst xmlns:p="http://schemas.openxmlformats.org/presentationml/2006/main">
  <p:tag name="AS_UNIQUEID" val="11036"/>
</p:tagLst>
</file>

<file path=ppt/tags/tag177.xml><?xml version="1.0" encoding="utf-8"?>
<p:tagLst xmlns:p="http://schemas.openxmlformats.org/presentationml/2006/main">
  <p:tag name="AS_UNIQUEID" val="11037"/>
</p:tagLst>
</file>

<file path=ppt/tags/tag178.xml><?xml version="1.0" encoding="utf-8"?>
<p:tagLst xmlns:p="http://schemas.openxmlformats.org/presentationml/2006/main">
  <p:tag name="AS_UNIQUEID" val="11038"/>
</p:tagLst>
</file>

<file path=ppt/tags/tag179.xml><?xml version="1.0" encoding="utf-8"?>
<p:tagLst xmlns:p="http://schemas.openxmlformats.org/presentationml/2006/main">
  <p:tag name="AS_UNIQUEID" val="11039"/>
</p:tagLst>
</file>

<file path=ppt/tags/tag180.xml><?xml version="1.0" encoding="utf-8"?>
<p:tagLst xmlns:p="http://schemas.openxmlformats.org/presentationml/2006/main">
  <p:tag name="AS_UNIQUEID" val="11040"/>
</p:tagLst>
</file>

<file path=ppt/tags/tag181.xml><?xml version="1.0" encoding="utf-8"?>
<p:tagLst xmlns:p="http://schemas.openxmlformats.org/presentationml/2006/main">
  <p:tag name="AS_UNIQUEID" val="11041"/>
</p:tagLst>
</file>

<file path=ppt/tags/tag182.xml><?xml version="1.0" encoding="utf-8"?>
<p:tagLst xmlns:p="http://schemas.openxmlformats.org/presentationml/2006/main">
  <p:tag name="AS_UNIQUEID" val="11042"/>
</p:tagLst>
</file>

<file path=ppt/tags/tag183.xml><?xml version="1.0" encoding="utf-8"?>
<p:tagLst xmlns:p="http://schemas.openxmlformats.org/presentationml/2006/main">
  <p:tag name="AS_UNIQUEID" val="11298"/>
</p:tagLst>
</file>

<file path=ppt/tags/tag184.xml><?xml version="1.0" encoding="utf-8"?>
<p:tagLst xmlns:p="http://schemas.openxmlformats.org/presentationml/2006/main">
  <p:tag name="AS_UNIQUEID" val="11044"/>
</p:tagLst>
</file>

<file path=ppt/tags/tag185.xml><?xml version="1.0" encoding="utf-8"?>
<p:tagLst xmlns:p="http://schemas.openxmlformats.org/presentationml/2006/main">
  <p:tag name="AS_UNIQUEID" val="11045"/>
</p:tagLst>
</file>

<file path=ppt/tags/tag186.xml><?xml version="1.0" encoding="utf-8"?>
<p:tagLst xmlns:p="http://schemas.openxmlformats.org/presentationml/2006/main">
  <p:tag name="AS_UNIQUEID" val="11046"/>
</p:tagLst>
</file>

<file path=ppt/tags/tag187.xml><?xml version="1.0" encoding="utf-8"?>
<p:tagLst xmlns:p="http://schemas.openxmlformats.org/presentationml/2006/main">
  <p:tag name="AS_UNIQUEID" val="11047"/>
</p:tagLst>
</file>

<file path=ppt/tags/tag188.xml><?xml version="1.0" encoding="utf-8"?>
<p:tagLst xmlns:p="http://schemas.openxmlformats.org/presentationml/2006/main">
  <p:tag name="AS_UNIQUEID" val="11048"/>
</p:tagLst>
</file>

<file path=ppt/tags/tag189.xml><?xml version="1.0" encoding="utf-8"?>
<p:tagLst xmlns:p="http://schemas.openxmlformats.org/presentationml/2006/main">
  <p:tag name="AS_UNIQUEID" val="11049"/>
</p:tagLst>
</file>

<file path=ppt/tags/tag190.xml><?xml version="1.0" encoding="utf-8"?>
<p:tagLst xmlns:p="http://schemas.openxmlformats.org/presentationml/2006/main">
  <p:tag name="AS_UNIQUEID" val="11050"/>
</p:tagLst>
</file>

<file path=ppt/tags/tag191.xml><?xml version="1.0" encoding="utf-8"?>
<p:tagLst xmlns:p="http://schemas.openxmlformats.org/presentationml/2006/main">
  <p:tag name="AS_UNIQUEID" val="11299"/>
</p:tagLst>
</file>

<file path=ppt/tags/tag192.xml><?xml version="1.0" encoding="utf-8"?>
<p:tagLst xmlns:p="http://schemas.openxmlformats.org/presentationml/2006/main">
  <p:tag name="AS_UNIQUEID" val="11052"/>
</p:tagLst>
</file>

<file path=ppt/tags/tag193.xml><?xml version="1.0" encoding="utf-8"?>
<p:tagLst xmlns:p="http://schemas.openxmlformats.org/presentationml/2006/main">
  <p:tag name="AS_UNIQUEID" val="11053"/>
</p:tagLst>
</file>

<file path=ppt/tags/tag194.xml><?xml version="1.0" encoding="utf-8"?>
<p:tagLst xmlns:p="http://schemas.openxmlformats.org/presentationml/2006/main">
  <p:tag name="AS_UNIQUEID" val="11054"/>
</p:tagLst>
</file>

<file path=ppt/tags/tag195.xml><?xml version="1.0" encoding="utf-8"?>
<p:tagLst xmlns:p="http://schemas.openxmlformats.org/presentationml/2006/main">
  <p:tag name="AS_UNIQUEID" val="11055"/>
</p:tagLst>
</file>

<file path=ppt/tags/tag196.xml><?xml version="1.0" encoding="utf-8"?>
<p:tagLst xmlns:p="http://schemas.openxmlformats.org/presentationml/2006/main">
  <p:tag name="AS_UNIQUEID" val="11056"/>
</p:tagLst>
</file>

<file path=ppt/tags/tag197.xml><?xml version="1.0" encoding="utf-8"?>
<p:tagLst xmlns:p="http://schemas.openxmlformats.org/presentationml/2006/main">
  <p:tag name="AS_UNIQUEID" val="11057"/>
</p:tagLst>
</file>

<file path=ppt/tags/tag198.xml><?xml version="1.0" encoding="utf-8"?>
<p:tagLst xmlns:p="http://schemas.openxmlformats.org/presentationml/2006/main">
  <p:tag name="AS_UNIQUEID" val="11300"/>
</p:tagLst>
</file>

<file path=ppt/tags/tag199.xml><?xml version="1.0" encoding="utf-8"?>
<p:tagLst xmlns:p="http://schemas.openxmlformats.org/presentationml/2006/main">
  <p:tag name="AS_UNIQUEID" val="11059"/>
</p:tagLst>
</file>

<file path=ppt/tags/tag200.xml><?xml version="1.0" encoding="utf-8"?>
<p:tagLst xmlns:p="http://schemas.openxmlformats.org/presentationml/2006/main">
  <p:tag name="AS_UNIQUEID" val="11060"/>
</p:tagLst>
</file>

<file path=ppt/tags/tag201.xml><?xml version="1.0" encoding="utf-8"?>
<p:tagLst xmlns:p="http://schemas.openxmlformats.org/presentationml/2006/main">
  <p:tag name="AS_UNIQUEID" val="11061"/>
</p:tagLst>
</file>

<file path=ppt/tags/tag202.xml><?xml version="1.0" encoding="utf-8"?>
<p:tagLst xmlns:p="http://schemas.openxmlformats.org/presentationml/2006/main">
  <p:tag name="AS_UNIQUEID" val="11062"/>
</p:tagLst>
</file>

<file path=ppt/tags/tag203.xml><?xml version="1.0" encoding="utf-8"?>
<p:tagLst xmlns:p="http://schemas.openxmlformats.org/presentationml/2006/main">
  <p:tag name="AS_UNIQUEID" val="11063"/>
</p:tagLst>
</file>

<file path=ppt/tags/tag204.xml><?xml version="1.0" encoding="utf-8"?>
<p:tagLst xmlns:p="http://schemas.openxmlformats.org/presentationml/2006/main">
  <p:tag name="AS_UNIQUEID" val="11064"/>
</p:tagLst>
</file>

<file path=ppt/tags/tag205.xml><?xml version="1.0" encoding="utf-8"?>
<p:tagLst xmlns:p="http://schemas.openxmlformats.org/presentationml/2006/main">
  <p:tag name="AS_UNIQUEID" val="11065"/>
</p:tagLst>
</file>

<file path=ppt/tags/tag206.xml><?xml version="1.0" encoding="utf-8"?>
<p:tagLst xmlns:p="http://schemas.openxmlformats.org/presentationml/2006/main">
  <p:tag name="AS_UNIQUEID" val="11066"/>
</p:tagLst>
</file>

<file path=ppt/tags/tag207.xml><?xml version="1.0" encoding="utf-8"?>
<p:tagLst xmlns:p="http://schemas.openxmlformats.org/presentationml/2006/main">
  <p:tag name="AS_UNIQUEID" val="11301"/>
</p:tagLst>
</file>

<file path=ppt/tags/tag208.xml><?xml version="1.0" encoding="utf-8"?>
<p:tagLst xmlns:p="http://schemas.openxmlformats.org/presentationml/2006/main">
  <p:tag name="AS_UNIQUEID" val="11068"/>
</p:tagLst>
</file>

<file path=ppt/tags/tag209.xml><?xml version="1.0" encoding="utf-8"?>
<p:tagLst xmlns:p="http://schemas.openxmlformats.org/presentationml/2006/main">
  <p:tag name="AS_UNIQUEID" val="11069"/>
</p:tagLst>
</file>

<file path=ppt/tags/tag210.xml><?xml version="1.0" encoding="utf-8"?>
<p:tagLst xmlns:p="http://schemas.openxmlformats.org/presentationml/2006/main">
  <p:tag name="AS_UNIQUEID" val="11070"/>
</p:tagLst>
</file>

<file path=ppt/tags/tag211.xml><?xml version="1.0" encoding="utf-8"?>
<p:tagLst xmlns:p="http://schemas.openxmlformats.org/presentationml/2006/main">
  <p:tag name="AS_UNIQUEID" val="11071"/>
</p:tagLst>
</file>

<file path=ppt/tags/tag212.xml><?xml version="1.0" encoding="utf-8"?>
<p:tagLst xmlns:p="http://schemas.openxmlformats.org/presentationml/2006/main">
  <p:tag name="AS_UNIQUEID" val="11072"/>
</p:tagLst>
</file>

<file path=ppt/tags/tag213.xml><?xml version="1.0" encoding="utf-8"?>
<p:tagLst xmlns:p="http://schemas.openxmlformats.org/presentationml/2006/main">
  <p:tag name="AS_UNIQUEID" val="11073"/>
</p:tagLst>
</file>

<file path=ppt/tags/tag214.xml><?xml version="1.0" encoding="utf-8"?>
<p:tagLst xmlns:p="http://schemas.openxmlformats.org/presentationml/2006/main">
  <p:tag name="AS_UNIQUEID" val="11074"/>
</p:tagLst>
</file>

<file path=ppt/tags/tag215.xml><?xml version="1.0" encoding="utf-8"?>
<p:tagLst xmlns:p="http://schemas.openxmlformats.org/presentationml/2006/main">
  <p:tag name="AS_UNIQUEID" val="11075"/>
</p:tagLst>
</file>

<file path=ppt/tags/tag216.xml><?xml version="1.0" encoding="utf-8"?>
<p:tagLst xmlns:p="http://schemas.openxmlformats.org/presentationml/2006/main">
  <p:tag name="AS_UNIQUEID" val="11302"/>
</p:tagLst>
</file>

<file path=ppt/tags/tag217.xml><?xml version="1.0" encoding="utf-8"?>
<p:tagLst xmlns:p="http://schemas.openxmlformats.org/presentationml/2006/main">
  <p:tag name="AS_UNIQUEID" val="11077"/>
</p:tagLst>
</file>

<file path=ppt/tags/tag218.xml><?xml version="1.0" encoding="utf-8"?>
<p:tagLst xmlns:p="http://schemas.openxmlformats.org/presentationml/2006/main">
  <p:tag name="AS_UNIQUEID" val="11078"/>
</p:tagLst>
</file>

<file path=ppt/tags/tag219.xml><?xml version="1.0" encoding="utf-8"?>
<p:tagLst xmlns:p="http://schemas.openxmlformats.org/presentationml/2006/main">
  <p:tag name="AS_UNIQUEID" val="11079"/>
</p:tagLst>
</file>

<file path=ppt/tags/tag220.xml><?xml version="1.0" encoding="utf-8"?>
<p:tagLst xmlns:p="http://schemas.openxmlformats.org/presentationml/2006/main">
  <p:tag name="AS_UNIQUEID" val="11080"/>
</p:tagLst>
</file>

<file path=ppt/tags/tag221.xml><?xml version="1.0" encoding="utf-8"?>
<p:tagLst xmlns:p="http://schemas.openxmlformats.org/presentationml/2006/main">
  <p:tag name="AS_UNIQUEID" val="11081"/>
</p:tagLst>
</file>

<file path=ppt/tags/tag222.xml><?xml version="1.0" encoding="utf-8"?>
<p:tagLst xmlns:p="http://schemas.openxmlformats.org/presentationml/2006/main">
  <p:tag name="AS_UNIQUEID" val="11082"/>
</p:tagLst>
</file>

<file path=ppt/tags/tag223.xml><?xml version="1.0" encoding="utf-8"?>
<p:tagLst xmlns:p="http://schemas.openxmlformats.org/presentationml/2006/main">
  <p:tag name="AS_UNIQUEID" val="11303"/>
</p:tagLst>
</file>

<file path=ppt/tags/tag224.xml><?xml version="1.0" encoding="utf-8"?>
<p:tagLst xmlns:p="http://schemas.openxmlformats.org/presentationml/2006/main">
  <p:tag name="AS_UNIQUEID" val="11084"/>
</p:tagLst>
</file>

<file path=ppt/tags/tag225.xml><?xml version="1.0" encoding="utf-8"?>
<p:tagLst xmlns:p="http://schemas.openxmlformats.org/presentationml/2006/main">
  <p:tag name="AS_UNIQUEID" val="11085"/>
</p:tagLst>
</file>

<file path=ppt/tags/tag226.xml><?xml version="1.0" encoding="utf-8"?>
<p:tagLst xmlns:p="http://schemas.openxmlformats.org/presentationml/2006/main">
  <p:tag name="AS_UNIQUEID" val="11086"/>
</p:tagLst>
</file>

<file path=ppt/tags/tag227.xml><?xml version="1.0" encoding="utf-8"?>
<p:tagLst xmlns:p="http://schemas.openxmlformats.org/presentationml/2006/main">
  <p:tag name="AS_UNIQUEID" val="11304"/>
</p:tagLst>
</file>

<file path=ppt/tags/tag228.xml><?xml version="1.0" encoding="utf-8"?>
<p:tagLst xmlns:p="http://schemas.openxmlformats.org/presentationml/2006/main">
  <p:tag name="AS_UNIQUEID" val="11088"/>
</p:tagLst>
</file>

<file path=ppt/tags/tag229.xml><?xml version="1.0" encoding="utf-8"?>
<p:tagLst xmlns:p="http://schemas.openxmlformats.org/presentationml/2006/main">
  <p:tag name="AS_UNIQUEID" val="11089"/>
</p:tagLst>
</file>

<file path=ppt/tags/tag230.xml><?xml version="1.0" encoding="utf-8"?>
<p:tagLst xmlns:p="http://schemas.openxmlformats.org/presentationml/2006/main">
  <p:tag name="AS_UNIQUEID" val="11090"/>
</p:tagLst>
</file>

<file path=ppt/tags/tag231.xml><?xml version="1.0" encoding="utf-8"?>
<p:tagLst xmlns:p="http://schemas.openxmlformats.org/presentationml/2006/main">
  <p:tag name="AS_UNIQUEID" val="11091"/>
</p:tagLst>
</file>

<file path=ppt/tags/tag232.xml><?xml version="1.0" encoding="utf-8"?>
<p:tagLst xmlns:p="http://schemas.openxmlformats.org/presentationml/2006/main">
  <p:tag name="AS_UNIQUEID" val="11092"/>
</p:tagLst>
</file>

<file path=ppt/tags/tag233.xml><?xml version="1.0" encoding="utf-8"?>
<p:tagLst xmlns:p="http://schemas.openxmlformats.org/presentationml/2006/main">
  <p:tag name="AS_UNIQUEID" val="11093"/>
</p:tagLst>
</file>

<file path=ppt/tags/tag234.xml><?xml version="1.0" encoding="utf-8"?>
<p:tagLst xmlns:p="http://schemas.openxmlformats.org/presentationml/2006/main">
  <p:tag name="AS_UNIQUEID" val="11094"/>
</p:tagLst>
</file>

<file path=ppt/tags/tag235.xml><?xml version="1.0" encoding="utf-8"?>
<p:tagLst xmlns:p="http://schemas.openxmlformats.org/presentationml/2006/main">
  <p:tag name="AS_UNIQUEID" val="11095"/>
</p:tagLst>
</file>

<file path=ppt/tags/tag236.xml><?xml version="1.0" encoding="utf-8"?>
<p:tagLst xmlns:p="http://schemas.openxmlformats.org/presentationml/2006/main">
  <p:tag name="AS_UNIQUEID" val="11096"/>
</p:tagLst>
</file>

<file path=ppt/tags/tag237.xml><?xml version="1.0" encoding="utf-8"?>
<p:tagLst xmlns:p="http://schemas.openxmlformats.org/presentationml/2006/main">
  <p:tag name="AS_UNIQUEID" val="11097"/>
</p:tagLst>
</file>

<file path=ppt/tags/tag238.xml><?xml version="1.0" encoding="utf-8"?>
<p:tagLst xmlns:p="http://schemas.openxmlformats.org/presentationml/2006/main">
  <p:tag name="AS_UNIQUEID" val="11098"/>
</p:tagLst>
</file>

<file path=ppt/tags/tag239.xml><?xml version="1.0" encoding="utf-8"?>
<p:tagLst xmlns:p="http://schemas.openxmlformats.org/presentationml/2006/main">
  <p:tag name="AS_UNIQUEID" val="11305"/>
</p:tagLst>
</file>

<file path=ppt/tags/tag240.xml><?xml version="1.0" encoding="utf-8"?>
<p:tagLst xmlns:p="http://schemas.openxmlformats.org/presentationml/2006/main">
  <p:tag name="AS_UNIQUEID" val="11100"/>
</p:tagLst>
</file>

<file path=ppt/tags/tag241.xml><?xml version="1.0" encoding="utf-8"?>
<p:tagLst xmlns:p="http://schemas.openxmlformats.org/presentationml/2006/main">
  <p:tag name="AS_UNIQUEID" val="11101"/>
</p:tagLst>
</file>

<file path=ppt/tags/tag242.xml><?xml version="1.0" encoding="utf-8"?>
<p:tagLst xmlns:p="http://schemas.openxmlformats.org/presentationml/2006/main">
  <p:tag name="AS_UNIQUEID" val="11102"/>
</p:tagLst>
</file>

<file path=ppt/tags/tag243.xml><?xml version="1.0" encoding="utf-8"?>
<p:tagLst xmlns:p="http://schemas.openxmlformats.org/presentationml/2006/main">
  <p:tag name="AS_UNIQUEID" val="11103"/>
</p:tagLst>
</file>

<file path=ppt/tags/tag244.xml><?xml version="1.0" encoding="utf-8"?>
<p:tagLst xmlns:p="http://schemas.openxmlformats.org/presentationml/2006/main">
  <p:tag name="AS_UNIQUEID" val="11104"/>
</p:tagLst>
</file>

<file path=ppt/tags/tag245.xml><?xml version="1.0" encoding="utf-8"?>
<p:tagLst xmlns:p="http://schemas.openxmlformats.org/presentationml/2006/main">
  <p:tag name="AS_UNIQUEID" val="11105"/>
</p:tagLst>
</file>

<file path=ppt/tags/tag246.xml><?xml version="1.0" encoding="utf-8"?>
<p:tagLst xmlns:p="http://schemas.openxmlformats.org/presentationml/2006/main">
  <p:tag name="AS_UNIQUEID" val="11106"/>
</p:tagLst>
</file>

<file path=ppt/tags/tag247.xml><?xml version="1.0" encoding="utf-8"?>
<p:tagLst xmlns:p="http://schemas.openxmlformats.org/presentationml/2006/main">
  <p:tag name="AS_UNIQUEID" val="11107"/>
</p:tagLst>
</file>

<file path=ppt/tags/tag248.xml><?xml version="1.0" encoding="utf-8"?>
<p:tagLst xmlns:p="http://schemas.openxmlformats.org/presentationml/2006/main">
  <p:tag name="AS_UNIQUEID" val="11108"/>
</p:tagLst>
</file>

<file path=ppt/tags/tag249.xml><?xml version="1.0" encoding="utf-8"?>
<p:tagLst xmlns:p="http://schemas.openxmlformats.org/presentationml/2006/main">
  <p:tag name="AS_UNIQUEID" val="11109"/>
</p:tagLst>
</file>

<file path=ppt/tags/tag250.xml><?xml version="1.0" encoding="utf-8"?>
<p:tagLst xmlns:p="http://schemas.openxmlformats.org/presentationml/2006/main">
  <p:tag name="AS_UNIQUEID" val="11110"/>
</p:tagLst>
</file>

<file path=ppt/tags/tag251.xml><?xml version="1.0" encoding="utf-8"?>
<p:tagLst xmlns:p="http://schemas.openxmlformats.org/presentationml/2006/main">
  <p:tag name="AS_UNIQUEID" val="11111"/>
</p:tagLst>
</file>

<file path=ppt/tags/tag252.xml><?xml version="1.0" encoding="utf-8"?>
<p:tagLst xmlns:p="http://schemas.openxmlformats.org/presentationml/2006/main">
  <p:tag name="AS_UNIQUEID" val="11112"/>
</p:tagLst>
</file>

<file path=ppt/tags/tag253.xml><?xml version="1.0" encoding="utf-8"?>
<p:tagLst xmlns:p="http://schemas.openxmlformats.org/presentationml/2006/main">
  <p:tag name="AS_UNIQUEID" val="11113"/>
</p:tagLst>
</file>

<file path=ppt/tags/tag254.xml><?xml version="1.0" encoding="utf-8"?>
<p:tagLst xmlns:p="http://schemas.openxmlformats.org/presentationml/2006/main">
  <p:tag name="AS_UNIQUEID" val="11306"/>
</p:tagLst>
</file>

<file path=ppt/tags/tag255.xml><?xml version="1.0" encoding="utf-8"?>
<p:tagLst xmlns:p="http://schemas.openxmlformats.org/presentationml/2006/main">
  <p:tag name="AS_UNIQUEID" val="11115"/>
</p:tagLst>
</file>

<file path=ppt/tags/tag256.xml><?xml version="1.0" encoding="utf-8"?>
<p:tagLst xmlns:p="http://schemas.openxmlformats.org/presentationml/2006/main">
  <p:tag name="AS_UNIQUEID" val="11116"/>
</p:tagLst>
</file>

<file path=ppt/tags/tag257.xml><?xml version="1.0" encoding="utf-8"?>
<p:tagLst xmlns:p="http://schemas.openxmlformats.org/presentationml/2006/main">
  <p:tag name="AS_UNIQUEID" val="11117"/>
</p:tagLst>
</file>

<file path=ppt/tags/tag258.xml><?xml version="1.0" encoding="utf-8"?>
<p:tagLst xmlns:p="http://schemas.openxmlformats.org/presentationml/2006/main">
  <p:tag name="AS_UNIQUEID" val="11118"/>
</p:tagLst>
</file>

<file path=ppt/tags/tag259.xml><?xml version="1.0" encoding="utf-8"?>
<p:tagLst xmlns:p="http://schemas.openxmlformats.org/presentationml/2006/main">
  <p:tag name="AS_UNIQUEID" val="11119"/>
</p:tagLst>
</file>

<file path=ppt/tags/tag260.xml><?xml version="1.0" encoding="utf-8"?>
<p:tagLst xmlns:p="http://schemas.openxmlformats.org/presentationml/2006/main">
  <p:tag name="AS_UNIQUEID" val="11307"/>
</p:tagLst>
</file>

<file path=ppt/tags/tag261.xml><?xml version="1.0" encoding="utf-8"?>
<p:tagLst xmlns:p="http://schemas.openxmlformats.org/presentationml/2006/main">
  <p:tag name="AS_UNIQUEID" val="11121"/>
</p:tagLst>
</file>

<file path=ppt/tags/tag262.xml><?xml version="1.0" encoding="utf-8"?>
<p:tagLst xmlns:p="http://schemas.openxmlformats.org/presentationml/2006/main">
  <p:tag name="AS_UNIQUEID" val="11122"/>
</p:tagLst>
</file>

<file path=ppt/tags/tag263.xml><?xml version="1.0" encoding="utf-8"?>
<p:tagLst xmlns:p="http://schemas.openxmlformats.org/presentationml/2006/main">
  <p:tag name="AS_UNIQUEID" val="11123"/>
</p:tagLst>
</file>

<file path=ppt/tags/tag264.xml><?xml version="1.0" encoding="utf-8"?>
<p:tagLst xmlns:p="http://schemas.openxmlformats.org/presentationml/2006/main">
  <p:tag name="AS_UNIQUEID" val="11124"/>
</p:tagLst>
</file>

<file path=ppt/tags/tag265.xml><?xml version="1.0" encoding="utf-8"?>
<p:tagLst xmlns:p="http://schemas.openxmlformats.org/presentationml/2006/main">
  <p:tag name="AS_UNIQUEID" val="11125"/>
</p:tagLst>
</file>

<file path=ppt/tags/tag266.xml><?xml version="1.0" encoding="utf-8"?>
<p:tagLst xmlns:p="http://schemas.openxmlformats.org/presentationml/2006/main">
  <p:tag name="AS_UNIQUEID" val="11126"/>
</p:tagLst>
</file>

<file path=ppt/tags/tag267.xml><?xml version="1.0" encoding="utf-8"?>
<p:tagLst xmlns:p="http://schemas.openxmlformats.org/presentationml/2006/main">
  <p:tag name="AS_UNIQUEID" val="11127"/>
</p:tagLst>
</file>

<file path=ppt/tags/tag268.xml><?xml version="1.0" encoding="utf-8"?>
<p:tagLst xmlns:p="http://schemas.openxmlformats.org/presentationml/2006/main">
  <p:tag name="AS_UNIQUEID" val="11128"/>
</p:tagLst>
</file>

<file path=ppt/tags/tag269.xml><?xml version="1.0" encoding="utf-8"?>
<p:tagLst xmlns:p="http://schemas.openxmlformats.org/presentationml/2006/main">
  <p:tag name="AS_UNIQUEID" val="11308"/>
</p:tagLst>
</file>

<file path=ppt/tags/tag270.xml><?xml version="1.0" encoding="utf-8"?>
<p:tagLst xmlns:p="http://schemas.openxmlformats.org/presentationml/2006/main">
  <p:tag name="AS_UNIQUEID" val="11309"/>
</p:tagLst>
</file>

<file path=ppt/tags/tag271.xml><?xml version="1.0" encoding="utf-8"?>
<p:tagLst xmlns:p="http://schemas.openxmlformats.org/presentationml/2006/main">
  <p:tag name="AS_UNIQUEID" val="11310"/>
</p:tagLst>
</file>

<file path=ppt/tags/tag272.xml><?xml version="1.0" encoding="utf-8"?>
<p:tagLst xmlns:p="http://schemas.openxmlformats.org/presentationml/2006/main">
  <p:tag name="AS_UNIQUEID" val="11311"/>
</p:tagLst>
</file>

<file path=ppt/tags/tag273.xml><?xml version="1.0" encoding="utf-8"?>
<p:tagLst xmlns:p="http://schemas.openxmlformats.org/presentationml/2006/main">
  <p:tag name="AS_UNIQUEID" val="11133"/>
</p:tagLst>
</file>

<file path=ppt/tags/tag274.xml><?xml version="1.0" encoding="utf-8"?>
<p:tagLst xmlns:p="http://schemas.openxmlformats.org/presentationml/2006/main">
  <p:tag name="AS_UNIQUEID" val="11134"/>
</p:tagLst>
</file>

<file path=ppt/tags/tag275.xml><?xml version="1.0" encoding="utf-8"?>
<p:tagLst xmlns:p="http://schemas.openxmlformats.org/presentationml/2006/main">
  <p:tag name="AS_UNIQUEID" val="11135"/>
</p:tagLst>
</file>

<file path=ppt/tags/tag276.xml><?xml version="1.0" encoding="utf-8"?>
<p:tagLst xmlns:p="http://schemas.openxmlformats.org/presentationml/2006/main">
  <p:tag name="AS_UNIQUEID" val="11136"/>
</p:tagLst>
</file>

<file path=ppt/tags/tag277.xml><?xml version="1.0" encoding="utf-8"?>
<p:tagLst xmlns:p="http://schemas.openxmlformats.org/presentationml/2006/main">
  <p:tag name="AS_UNIQUEID" val="11137"/>
</p:tagLst>
</file>

<file path=ppt/tags/tag278.xml><?xml version="1.0" encoding="utf-8"?>
<p:tagLst xmlns:p="http://schemas.openxmlformats.org/presentationml/2006/main">
  <p:tag name="AS_UNIQUEID" val="11138"/>
</p:tagLst>
</file>

<file path=ppt/tags/tag279.xml><?xml version="1.0" encoding="utf-8"?>
<p:tagLst xmlns:p="http://schemas.openxmlformats.org/presentationml/2006/main">
  <p:tag name="AS_UNIQUEID" val="11277"/>
</p:tagLst>
</file>

<file path=ppt/tags/tag280.xml><?xml version="1.0" encoding="utf-8"?>
<p:tagLst xmlns:p="http://schemas.openxmlformats.org/presentationml/2006/main">
  <p:tag name="AS_UNIQUEID" val="11140"/>
</p:tagLst>
</file>

<file path=ppt/tags/tag281.xml><?xml version="1.0" encoding="utf-8"?>
<p:tagLst xmlns:p="http://schemas.openxmlformats.org/presentationml/2006/main">
  <p:tag name="AS_UNIQUEID" val="11141"/>
</p:tagLst>
</file>

<file path=ppt/tags/tag282.xml><?xml version="1.0" encoding="utf-8"?>
<p:tagLst xmlns:p="http://schemas.openxmlformats.org/presentationml/2006/main">
  <p:tag name="AS_UNIQUEID" val="11142"/>
</p:tagLst>
</file>

<file path=ppt/tags/tag283.xml><?xml version="1.0" encoding="utf-8"?>
<p:tagLst xmlns:p="http://schemas.openxmlformats.org/presentationml/2006/main">
  <p:tag name="AS_UNIQUEID" val="11143"/>
</p:tagLst>
</file>

<file path=ppt/tags/tag284.xml><?xml version="1.0" encoding="utf-8"?>
<p:tagLst xmlns:p="http://schemas.openxmlformats.org/presentationml/2006/main">
  <p:tag name="AS_UNIQUEID" val="11144"/>
</p:tagLst>
</file>

<file path=ppt/tags/tag285.xml><?xml version="1.0" encoding="utf-8"?>
<p:tagLst xmlns:p="http://schemas.openxmlformats.org/presentationml/2006/main">
  <p:tag name="AS_UNIQUEID" val="11145"/>
</p:tagLst>
</file>

<file path=ppt/tags/tag286.xml><?xml version="1.0" encoding="utf-8"?>
<p:tagLst xmlns:p="http://schemas.openxmlformats.org/presentationml/2006/main">
  <p:tag name="AS_UNIQUEID" val="11275"/>
</p:tagLst>
</file>

<file path=ppt/tags/tag287.xml><?xml version="1.0" encoding="utf-8"?>
<p:tagLst xmlns:p="http://schemas.openxmlformats.org/presentationml/2006/main">
  <p:tag name="AS_UNIQUEID" val="11147"/>
</p:tagLst>
</file>

<file path=ppt/tags/tag288.xml><?xml version="1.0" encoding="utf-8"?>
<p:tagLst xmlns:p="http://schemas.openxmlformats.org/presentationml/2006/main">
  <p:tag name="AS_UNIQUEID" val="11148"/>
</p:tagLst>
</file>

<file path=ppt/tags/tag289.xml><?xml version="1.0" encoding="utf-8"?>
<p:tagLst xmlns:p="http://schemas.openxmlformats.org/presentationml/2006/main">
  <p:tag name="AS_UNIQUEID" val="11149"/>
</p:tagLst>
</file>

<file path=ppt/tags/tag290.xml><?xml version="1.0" encoding="utf-8"?>
<p:tagLst xmlns:p="http://schemas.openxmlformats.org/presentationml/2006/main">
  <p:tag name="AS_UNIQUEID" val="11276"/>
</p:tagLst>
</file>

<file path=ppt/tags/tag291.xml><?xml version="1.0" encoding="utf-8"?>
<p:tagLst xmlns:p="http://schemas.openxmlformats.org/presentationml/2006/main">
  <p:tag name="AS_UNIQUEID" val="5101"/>
  <p:tag name="KSO_WM_BEAUTIFY_FLAG" val="#wm#"/>
  <p:tag name="KSO_WM_TAG_VERSION" val="1.0"/>
  <p:tag name="KSO_WM_TEMPLATE_CATEGORY" val="custom"/>
  <p:tag name="KSO_WM_TEMPLATE_INDEX" val="20204393"/>
  <p:tag name="KSO_WM_UNIT_COMPATIBLE" val="0"/>
  <p:tag name="KSO_WM_UNIT_DIAGRAM_ISNUMVISUAL" val="0"/>
  <p:tag name="KSO_WM_UNIT_DIAGRAM_ISREFERUNIT" val="0"/>
  <p:tag name="KSO_WM_UNIT_HIGHLIGHT" val="0"/>
  <p:tag name="KSO_WM_UNIT_ID" val="custom20204393_1*a*1"/>
  <p:tag name="KSO_WM_UNIT_INDEX" val="1"/>
  <p:tag name="KSO_WM_UNIT_ISCONTENTSTITLE" val="0"/>
  <p:tag name="KSO_WM_UNIT_ISNUMDGMTITLE" val="0"/>
  <p:tag name="KSO_WM_UNIT_LAYERLEVEL" val="1"/>
  <p:tag name="KSO_WM_UNIT_NOCLEAR" val="0"/>
  <p:tag name="KSO_WM_UNIT_PRESET_TEXT" val="锦绣中国年"/>
  <p:tag name="KSO_WM_UNIT_TYPE" val="a"/>
  <p:tag name="KSO_WM_UNIT_VALUE" val="10"/>
</p:tagLst>
</file>

<file path=ppt/tags/tag292.xml><?xml version="1.0" encoding="utf-8"?>
<p:tagLst xmlns:p="http://schemas.openxmlformats.org/presentationml/2006/main">
  <p:tag name="AS_UNIQUEID" val="5102"/>
  <p:tag name="KSO_WM_TAG_VERSION" val="1.0"/>
  <p:tag name="KSO_WM_TEMPLATE_CATEGORY" val="custom"/>
  <p:tag name="KSO_WM_TEMPLATE_INDEX" val="20204393"/>
  <p:tag name="KSO_WM_UNIT_COMPATIBLE" val="0"/>
  <p:tag name="KSO_WM_UNIT_DIAGRAM_ISNUMVISUAL" val="0"/>
  <p:tag name="KSO_WM_UNIT_DIAGRAM_ISREFERUNIT" val="0"/>
  <p:tag name="KSO_WM_UNIT_HIGHLIGHT" val="0"/>
  <p:tag name="KSO_WM_UNIT_ID" val="custom20204393_1*b*1"/>
  <p:tag name="KSO_WM_UNIT_ISCONTENTSTITLE" val="0"/>
  <p:tag name="KSO_WM_UNIT_ISNUMDGMTITLE" val="0"/>
  <p:tag name="KSO_WM_UNIT_LAYERLEVEL" val="1"/>
  <p:tag name="KSO_WM_UNIT_NOCLEAR" val="0"/>
  <p:tag name="KSO_WM_UNIT_PRESET_TEXT" val="单击此处输入你的副标题，文字是您思想的提炼，为了最终演示发布的良好效果，请尽量言简意赅的阐述观点；根据需要可酌情增减文字。"/>
  <p:tag name="KSO_WM_UNIT_VALUE" val="25"/>
</p:tagLst>
</file>

<file path=ppt/tags/tag293.xml><?xml version="1.0" encoding="utf-8"?>
<p:tagLst xmlns:p="http://schemas.openxmlformats.org/presentationml/2006/main">
  <p:tag name="AS_UNIQUEID" val="11278"/>
</p:tagLst>
</file>

<file path=ppt/tags/tag294.xml><?xml version="1.0" encoding="utf-8"?>
<p:tagLst xmlns:p="http://schemas.openxmlformats.org/presentationml/2006/main">
  <p:tag name="AS_UNIQUEID" val="11152"/>
</p:tagLst>
</file>

<file path=ppt/tags/tag295.xml><?xml version="1.0" encoding="utf-8"?>
<p:tagLst xmlns:p="http://schemas.openxmlformats.org/presentationml/2006/main">
  <p:tag name="AS_UNIQUEID" val="11153"/>
  <p:tag name="KSO_WM_UNIT_TABLE_BEAUTIFY" val="smartTable{c67572db-e664-401b-8e33-7d86a27087b6}"/>
  <p:tag name="TABLE_ENDDRAG_ORIGIN_RECT" val="935*476"/>
  <p:tag name="TABLE_ENDDRAG_RECT" val="17*55*935*476"/>
</p:tagLst>
</file>

<file path=ppt/tags/tag296.xml><?xml version="1.0" encoding="utf-8"?>
<p:tagLst xmlns:p="http://schemas.openxmlformats.org/presentationml/2006/main">
  <p:tag name="AS_UNIQUEID" val="11154"/>
</p:tagLst>
</file>

<file path=ppt/tags/tag297.xml><?xml version="1.0" encoding="utf-8"?>
<p:tagLst xmlns:p="http://schemas.openxmlformats.org/presentationml/2006/main">
  <p:tag name="AS_UNIQUEID" val="11155"/>
</p:tagLst>
</file>

<file path=ppt/tags/tag298.xml><?xml version="1.0" encoding="utf-8"?>
<p:tagLst xmlns:p="http://schemas.openxmlformats.org/presentationml/2006/main">
  <p:tag name="AS_UNIQUEID" val="11156"/>
</p:tagLst>
</file>

<file path=ppt/tags/tag299.xml><?xml version="1.0" encoding="utf-8"?>
<p:tagLst xmlns:p="http://schemas.openxmlformats.org/presentationml/2006/main">
  <p:tag name="AS_UNIQUEID" val="11279"/>
</p:tagLst>
</file>

<file path=ppt/tags/tag300.xml><?xml version="1.0" encoding="utf-8"?>
<p:tagLst xmlns:p="http://schemas.openxmlformats.org/presentationml/2006/main">
  <p:tag name="AS_UNIQUEID" val="156"/>
</p:tagLst>
</file>

<file path=ppt/tags/tag301.xml><?xml version="1.0" encoding="utf-8"?>
<p:tagLst xmlns:p="http://schemas.openxmlformats.org/presentationml/2006/main">
  <p:tag name="AS_UNIQUEID" val="157"/>
</p:tagLst>
</file>

<file path=ppt/tags/tag302.xml><?xml version="1.0" encoding="utf-8"?>
<p:tagLst xmlns:p="http://schemas.openxmlformats.org/presentationml/2006/main">
  <p:tag name="AS_UNIQUEID" val="158"/>
</p:tagLst>
</file>

<file path=ppt/tags/tag303.xml><?xml version="1.0" encoding="utf-8"?>
<p:tagLst xmlns:p="http://schemas.openxmlformats.org/presentationml/2006/main">
  <p:tag name="AS_UNIQUEID" val="159"/>
</p:tagLst>
</file>

<file path=ppt/tags/tag304.xml><?xml version="1.0" encoding="utf-8"?>
<p:tagLst xmlns:p="http://schemas.openxmlformats.org/presentationml/2006/main">
  <p:tag name="AS_UNIQUEID" val="160"/>
</p:tagLst>
</file>

<file path=ppt/tags/tag305.xml><?xml version="1.0" encoding="utf-8"?>
<p:tagLst xmlns:p="http://schemas.openxmlformats.org/presentationml/2006/main">
  <p:tag name="AS_UNIQUEID" val="161"/>
</p:tagLst>
</file>

<file path=ppt/tags/tag306.xml><?xml version="1.0" encoding="utf-8"?>
<p:tagLst xmlns:p="http://schemas.openxmlformats.org/presentationml/2006/main">
  <p:tag name="AS_UNIQUEID" val="162"/>
</p:tagLst>
</file>

<file path=ppt/tags/tag307.xml><?xml version="1.0" encoding="utf-8"?>
<p:tagLst xmlns:p="http://schemas.openxmlformats.org/presentationml/2006/main">
  <p:tag name="AS_UNIQUEID" val="163"/>
</p:tagLst>
</file>

<file path=ppt/tags/tag308.xml><?xml version="1.0" encoding="utf-8"?>
<p:tagLst xmlns:p="http://schemas.openxmlformats.org/presentationml/2006/main">
  <p:tag name="AS_UNIQUEID" val="164"/>
</p:tagLst>
</file>

<file path=ppt/tags/tag309.xml><?xml version="1.0" encoding="utf-8"?>
<p:tagLst xmlns:p="http://schemas.openxmlformats.org/presentationml/2006/main">
  <p:tag name="AS_UNIQUEID" val="165"/>
</p:tagLst>
</file>

<file path=ppt/tags/tag310.xml><?xml version="1.0" encoding="utf-8"?>
<p:tagLst xmlns:p="http://schemas.openxmlformats.org/presentationml/2006/main">
  <p:tag name="AS_UNIQUEID" val="166"/>
</p:tagLst>
</file>

<file path=ppt/tags/tag311.xml><?xml version="1.0" encoding="utf-8"?>
<p:tagLst xmlns:p="http://schemas.openxmlformats.org/presentationml/2006/main">
  <p:tag name="AS_UNIQUEID" val="167"/>
</p:tagLst>
</file>

<file path=ppt/tags/tag312.xml><?xml version="1.0" encoding="utf-8"?>
<p:tagLst xmlns:p="http://schemas.openxmlformats.org/presentationml/2006/main">
  <p:tag name="AS_UNIQUEID" val="168"/>
</p:tagLst>
</file>

<file path=ppt/tags/tag313.xml><?xml version="1.0" encoding="utf-8"?>
<p:tagLst xmlns:p="http://schemas.openxmlformats.org/presentationml/2006/main">
  <p:tag name="AS_UNIQUEID" val="169"/>
</p:tagLst>
</file>

<file path=ppt/tags/tag314.xml><?xml version="1.0" encoding="utf-8"?>
<p:tagLst xmlns:p="http://schemas.openxmlformats.org/presentationml/2006/main">
  <p:tag name="AS_UNIQUEID" val="170"/>
</p:tagLst>
</file>

<file path=ppt/tags/tag315.xml><?xml version="1.0" encoding="utf-8"?>
<p:tagLst xmlns:p="http://schemas.openxmlformats.org/presentationml/2006/main">
  <p:tag name="AS_UNIQUEID" val="171"/>
</p:tagLst>
</file>

<file path=ppt/tags/tag316.xml><?xml version="1.0" encoding="utf-8"?>
<p:tagLst xmlns:p="http://schemas.openxmlformats.org/presentationml/2006/main">
  <p:tag name="AS_UNIQUEID" val="172"/>
</p:tagLst>
</file>

<file path=ppt/tags/tag317.xml><?xml version="1.0" encoding="utf-8"?>
<p:tagLst xmlns:p="http://schemas.openxmlformats.org/presentationml/2006/main">
  <p:tag name="AS_UNIQUEID" val="173"/>
</p:tagLst>
</file>

<file path=ppt/tags/tag318.xml><?xml version="1.0" encoding="utf-8"?>
<p:tagLst xmlns:p="http://schemas.openxmlformats.org/presentationml/2006/main">
  <p:tag name="AS_UNIQUEID" val="174"/>
</p:tagLst>
</file>

<file path=ppt/tags/tag319.xml><?xml version="1.0" encoding="utf-8"?>
<p:tagLst xmlns:p="http://schemas.openxmlformats.org/presentationml/2006/main">
  <p:tag name="AS_UNIQUEID" val="175"/>
</p:tagLst>
</file>

<file path=ppt/tags/tag320.xml><?xml version="1.0" encoding="utf-8"?>
<p:tagLst xmlns:p="http://schemas.openxmlformats.org/presentationml/2006/main">
  <p:tag name="AS_UNIQUEID" val="176"/>
</p:tagLst>
</file>

<file path=ppt/tags/tag321.xml><?xml version="1.0" encoding="utf-8"?>
<p:tagLst xmlns:p="http://schemas.openxmlformats.org/presentationml/2006/main">
  <p:tag name="AS_UNIQUEID" val="177"/>
</p:tagLst>
</file>

<file path=ppt/tags/tag322.xml><?xml version="1.0" encoding="utf-8"?>
<p:tagLst xmlns:p="http://schemas.openxmlformats.org/presentationml/2006/main">
  <p:tag name="AS_UNIQUEID" val="178"/>
</p:tagLst>
</file>

<file path=ppt/tags/tag323.xml><?xml version="1.0" encoding="utf-8"?>
<p:tagLst xmlns:p="http://schemas.openxmlformats.org/presentationml/2006/main">
  <p:tag name="AS_UNIQUEID" val="179"/>
</p:tagLst>
</file>

<file path=ppt/tags/tag324.xml><?xml version="1.0" encoding="utf-8"?>
<p:tagLst xmlns:p="http://schemas.openxmlformats.org/presentationml/2006/main">
  <p:tag name="AS_UNIQUEID" val="180"/>
</p:tagLst>
</file>

<file path=ppt/tags/tag325.xml><?xml version="1.0" encoding="utf-8"?>
<p:tagLst xmlns:p="http://schemas.openxmlformats.org/presentationml/2006/main">
  <p:tag name="AS_UNIQUEID" val="181"/>
</p:tagLst>
</file>

<file path=ppt/tags/tag326.xml><?xml version="1.0" encoding="utf-8"?>
<p:tagLst xmlns:p="http://schemas.openxmlformats.org/presentationml/2006/main">
  <p:tag name="AS_UNIQUEID" val="182"/>
</p:tagLst>
</file>

<file path=ppt/tags/tag327.xml><?xml version="1.0" encoding="utf-8"?>
<p:tagLst xmlns:p="http://schemas.openxmlformats.org/presentationml/2006/main">
  <p:tag name="AS_UNIQUEID" val="183"/>
</p:tagLst>
</file>

<file path=ppt/tags/tag328.xml><?xml version="1.0" encoding="utf-8"?>
<p:tagLst xmlns:p="http://schemas.openxmlformats.org/presentationml/2006/main">
  <p:tag name="AS_UNIQUEID" val="184"/>
</p:tagLst>
</file>

<file path=ppt/tags/tag329.xml><?xml version="1.0" encoding="utf-8"?>
<p:tagLst xmlns:p="http://schemas.openxmlformats.org/presentationml/2006/main">
  <p:tag name="AS_UNIQUEID" val="185"/>
</p:tagLst>
</file>

<file path=ppt/tags/tag330.xml><?xml version="1.0" encoding="utf-8"?>
<p:tagLst xmlns:p="http://schemas.openxmlformats.org/presentationml/2006/main">
  <p:tag name="AS_UNIQUEID" val="186"/>
</p:tagLst>
</file>

<file path=ppt/tags/tag331.xml><?xml version="1.0" encoding="utf-8"?>
<p:tagLst xmlns:p="http://schemas.openxmlformats.org/presentationml/2006/main">
  <p:tag name="AS_UNIQUEID" val="187"/>
</p:tagLst>
</file>

<file path=ppt/tags/tag332.xml><?xml version="1.0" encoding="utf-8"?>
<p:tagLst xmlns:p="http://schemas.openxmlformats.org/presentationml/2006/main">
  <p:tag name="AS_UNIQUEID" val="188"/>
</p:tagLst>
</file>

<file path=ppt/tags/tag333.xml><?xml version="1.0" encoding="utf-8"?>
<p:tagLst xmlns:p="http://schemas.openxmlformats.org/presentationml/2006/main">
  <p:tag name="AS_UNIQUEID" val="189"/>
</p:tagLst>
</file>

<file path=ppt/tags/tag334.xml><?xml version="1.0" encoding="utf-8"?>
<p:tagLst xmlns:p="http://schemas.openxmlformats.org/presentationml/2006/main">
  <p:tag name="AS_UNIQUEID" val="190"/>
</p:tagLst>
</file>

<file path=ppt/tags/tag335.xml><?xml version="1.0" encoding="utf-8"?>
<p:tagLst xmlns:p="http://schemas.openxmlformats.org/presentationml/2006/main">
  <p:tag name="AS_UNIQUEID" val="191"/>
</p:tagLst>
</file>

<file path=ppt/tags/tag336.xml><?xml version="1.0" encoding="utf-8"?>
<p:tagLst xmlns:p="http://schemas.openxmlformats.org/presentationml/2006/main">
  <p:tag name="AS_UNIQUEID" val="192"/>
</p:tagLst>
</file>

<file path=ppt/tags/tag337.xml><?xml version="1.0" encoding="utf-8"?>
<p:tagLst xmlns:p="http://schemas.openxmlformats.org/presentationml/2006/main">
  <p:tag name="AS_UNIQUEID" val="193"/>
</p:tagLst>
</file>

<file path=ppt/tags/tag338.xml><?xml version="1.0" encoding="utf-8"?>
<p:tagLst xmlns:p="http://schemas.openxmlformats.org/presentationml/2006/main">
  <p:tag name="AS_UNIQUEID" val="194"/>
</p:tagLst>
</file>

<file path=ppt/tags/tag339.xml><?xml version="1.0" encoding="utf-8"?>
<p:tagLst xmlns:p="http://schemas.openxmlformats.org/presentationml/2006/main">
  <p:tag name="AS_UNIQUEID" val="195"/>
</p:tagLst>
</file>

<file path=ppt/tags/tag340.xml><?xml version="1.0" encoding="utf-8"?>
<p:tagLst xmlns:p="http://schemas.openxmlformats.org/presentationml/2006/main">
  <p:tag name="AS_UNIQUEID" val="196"/>
</p:tagLst>
</file>

<file path=ppt/tags/tag341.xml><?xml version="1.0" encoding="utf-8"?>
<p:tagLst xmlns:p="http://schemas.openxmlformats.org/presentationml/2006/main">
  <p:tag name="AS_UNIQUEID" val="11158"/>
  <p:tag name="KSO_WM_BEAUTIFY_FLAG" val=""/>
</p:tagLst>
</file>

<file path=ppt/tags/tag342.xml><?xml version="1.0" encoding="utf-8"?>
<p:tagLst xmlns:p="http://schemas.openxmlformats.org/presentationml/2006/main">
  <p:tag name="AS_UNIQUEID" val="11280"/>
</p:tagLst>
</file>

<file path=ppt/tags/tag343.xml><?xml version="1.0" encoding="utf-8"?>
<p:tagLst xmlns:p="http://schemas.openxmlformats.org/presentationml/2006/main">
  <p:tag name="AS_UNIQUEID" val="2568"/>
</p:tagLst>
</file>

<file path=ppt/tags/tag344.xml><?xml version="1.0" encoding="utf-8"?>
<p:tagLst xmlns:p="http://schemas.openxmlformats.org/presentationml/2006/main">
  <p:tag name="AS_UNIQUEID" val="2569"/>
</p:tagLst>
</file>

<file path=ppt/tags/tag345.xml><?xml version="1.0" encoding="utf-8"?>
<p:tagLst xmlns:p="http://schemas.openxmlformats.org/presentationml/2006/main">
  <p:tag name="AS_UNIQUEID" val="2570"/>
</p:tagLst>
</file>

<file path=ppt/tags/tag346.xml><?xml version="1.0" encoding="utf-8"?>
<p:tagLst xmlns:p="http://schemas.openxmlformats.org/presentationml/2006/main">
  <p:tag name="AS_UNIQUEID" val="11281"/>
</p:tagLst>
</file>

<file path=ppt/tags/tag347.xml><?xml version="1.0" encoding="utf-8"?>
<p:tagLst xmlns:p="http://schemas.openxmlformats.org/presentationml/2006/main">
  <p:tag name="AS_UNIQUEID" val="2577"/>
</p:tagLst>
</file>

<file path=ppt/tags/tag348.xml><?xml version="1.0" encoding="utf-8"?>
<p:tagLst xmlns:p="http://schemas.openxmlformats.org/presentationml/2006/main">
  <p:tag name="AS_UNIQUEID" val="7"/>
  <p:tag name="KSO_WM_UNIT_TEXT_FILL_FORE_SCHEMECOLOR_INDEX" val="8"/>
  <p:tag name="KSO_WM_UNIT_TEXT_FILL_FORE_SCHEMECOLOR_INDEX_BRIGHTNESS" val="-0.5"/>
  <p:tag name="KSO_WM_UNIT_TEXT_FILL_TYPE" val="1"/>
</p:tagLst>
</file>

<file path=ppt/tags/tag349.xml><?xml version="1.0" encoding="utf-8"?>
<p:tagLst xmlns:p="http://schemas.openxmlformats.org/presentationml/2006/main">
  <p:tag name="AS_UNIQUEID" val="8"/>
  <p:tag name="KSO_WM_UNIT_TEXT_FILL_FORE_SCHEMECOLOR_INDEX" val="8"/>
  <p:tag name="KSO_WM_UNIT_TEXT_FILL_FORE_SCHEMECOLOR_INDEX_BRIGHTNESS" val="-0.5"/>
  <p:tag name="KSO_WM_UNIT_TEXT_FILL_TYPE" val="1"/>
</p:tagLst>
</file>

<file path=ppt/tags/tag350.xml><?xml version="1.0" encoding="utf-8"?>
<p:tagLst xmlns:p="http://schemas.openxmlformats.org/presentationml/2006/main">
  <p:tag name="AS_UNIQUEID" val="9"/>
</p:tagLst>
</file>

<file path=ppt/tags/tag351.xml><?xml version="1.0" encoding="utf-8"?>
<p:tagLst xmlns:p="http://schemas.openxmlformats.org/presentationml/2006/main">
  <p:tag name="AS_UNIQUEID" val="10"/>
</p:tagLst>
</file>

<file path=ppt/tags/tag352.xml><?xml version="1.0" encoding="utf-8"?>
<p:tagLst xmlns:p="http://schemas.openxmlformats.org/presentationml/2006/main">
  <p:tag name="AS_UNIQUEID" val="11"/>
</p:tagLst>
</file>

<file path=ppt/tags/tag353.xml><?xml version="1.0" encoding="utf-8"?>
<p:tagLst xmlns:p="http://schemas.openxmlformats.org/presentationml/2006/main">
  <p:tag name="AS_UNIQUEID" val="12"/>
</p:tagLst>
</file>

<file path=ppt/tags/tag354.xml><?xml version="1.0" encoding="utf-8"?>
<p:tagLst xmlns:p="http://schemas.openxmlformats.org/presentationml/2006/main">
  <p:tag name="AS_UNIQUEID" val="13"/>
  <p:tag name="KSO_WM_UNIT_TEXT_FILL_FORE_SCHEMECOLOR_INDEX" val="8"/>
  <p:tag name="KSO_WM_UNIT_TEXT_FILL_FORE_SCHEMECOLOR_INDEX_BRIGHTNESS" val="-0.5"/>
  <p:tag name="KSO_WM_UNIT_TEXT_FILL_TYPE" val="1"/>
</p:tagLst>
</file>

<file path=ppt/tags/tag355.xml><?xml version="1.0" encoding="utf-8"?>
<p:tagLst xmlns:p="http://schemas.openxmlformats.org/presentationml/2006/main">
  <p:tag name="AS_UNIQUEID" val="14"/>
</p:tagLst>
</file>

<file path=ppt/tags/tag356.xml><?xml version="1.0" encoding="utf-8"?>
<p:tagLst xmlns:p="http://schemas.openxmlformats.org/presentationml/2006/main">
  <p:tag name="AS_UNIQUEID" val="15"/>
</p:tagLst>
</file>

<file path=ppt/tags/tag357.xml><?xml version="1.0" encoding="utf-8"?>
<p:tagLst xmlns:p="http://schemas.openxmlformats.org/presentationml/2006/main">
  <p:tag name="AS_UNIQUEID" val="17"/>
  <p:tag name="KSO_WM_UNIT_TEXT_FILL_FORE_SCHEMECOLOR_INDEX" val="13"/>
  <p:tag name="KSO_WM_UNIT_TEXT_FILL_FORE_SCHEMECOLOR_INDEX_BRIGHTNESS" val="0"/>
  <p:tag name="KSO_WM_UNIT_TEXT_FILL_TYPE" val="1"/>
</p:tagLst>
</file>

<file path=ppt/tags/tag358.xml><?xml version="1.0" encoding="utf-8"?>
<p:tagLst xmlns:p="http://schemas.openxmlformats.org/presentationml/2006/main">
  <p:tag name="AS_UNIQUEID" val="18"/>
  <p:tag name="KSO_WM_UNIT_TEXT_FILL_FORE_SCHEMECOLOR_INDEX" val="8"/>
  <p:tag name="KSO_WM_UNIT_TEXT_FILL_FORE_SCHEMECOLOR_INDEX_BRIGHTNESS" val="-0.5"/>
  <p:tag name="KSO_WM_UNIT_TEXT_FILL_TYPE" val="1"/>
</p:tagLst>
</file>

<file path=ppt/tags/tag359.xml><?xml version="1.0" encoding="utf-8"?>
<p:tagLst xmlns:p="http://schemas.openxmlformats.org/presentationml/2006/main">
  <p:tag name="AS_UNIQUEID" val="19"/>
  <p:tag name="KSO_WM_UNIT_TEXT_FILL_FORE_SCHEMECOLOR_INDEX" val="8"/>
  <p:tag name="KSO_WM_UNIT_TEXT_FILL_FORE_SCHEMECOLOR_INDEX_BRIGHTNESS" val="-0.5"/>
  <p:tag name="KSO_WM_UNIT_TEXT_FILL_TYPE" val="1"/>
</p:tagLst>
</file>

<file path=ppt/tags/tag360.xml><?xml version="1.0" encoding="utf-8"?>
<p:tagLst xmlns:p="http://schemas.openxmlformats.org/presentationml/2006/main">
  <p:tag name="AS_UNIQUEID" val="20"/>
  <p:tag name="KSO_WM_UNIT_LINE_FILL_TYPE" val="2"/>
  <p:tag name="KSO_WM_UNIT_LINE_FORE_SCHEMECOLOR_INDEX" val="8"/>
  <p:tag name="KSO_WM_UNIT_LINE_FORE_SCHEMECOLOR_INDEX_BRIGHTNESS" val="-0.5"/>
</p:tagLst>
</file>

<file path=ppt/tags/tag361.xml><?xml version="1.0" encoding="utf-8"?>
<p:tagLst xmlns:p="http://schemas.openxmlformats.org/presentationml/2006/main">
  <p:tag name="AS_UNIQUEID" val="21"/>
  <p:tag name="KSO_WM_UNIT_LINE_FILL_TYPE" val="2"/>
  <p:tag name="KSO_WM_UNIT_LINE_FORE_SCHEMECOLOR_INDEX" val="8"/>
  <p:tag name="KSO_WM_UNIT_LINE_FORE_SCHEMECOLOR_INDEX_BRIGHTNESS" val="-0.5"/>
</p:tagLst>
</file>

<file path=ppt/tags/tag362.xml><?xml version="1.0" encoding="utf-8"?>
<p:tagLst xmlns:p="http://schemas.openxmlformats.org/presentationml/2006/main">
  <p:tag name="AS_UNIQUEID" val="22"/>
  <p:tag name="KSO_WM_UNIT_LINE_FILL_TYPE" val="2"/>
  <p:tag name="KSO_WM_UNIT_LINE_FORE_SCHEMECOLOR_INDEX" val="8"/>
  <p:tag name="KSO_WM_UNIT_LINE_FORE_SCHEMECOLOR_INDEX_BRIGHTNESS" val="-0.5"/>
</p:tagLst>
</file>

<file path=ppt/tags/tag363.xml><?xml version="1.0" encoding="utf-8"?>
<p:tagLst xmlns:p="http://schemas.openxmlformats.org/presentationml/2006/main">
  <p:tag name="AS_UNIQUEID" val="23"/>
  <p:tag name="KSO_WM_UNIT_LINE_FILL_TYPE" val="2"/>
  <p:tag name="KSO_WM_UNIT_LINE_FORE_SCHEMECOLOR_INDEX" val="8"/>
  <p:tag name="KSO_WM_UNIT_LINE_FORE_SCHEMECOLOR_INDEX_BRIGHTNESS" val="-0.5"/>
</p:tagLst>
</file>

<file path=ppt/tags/tag364.xml><?xml version="1.0" encoding="utf-8"?>
<p:tagLst xmlns:p="http://schemas.openxmlformats.org/presentationml/2006/main">
  <p:tag name="AS_UNIQUEID" val="24"/>
  <p:tag name="KSO_WM_UNIT_TEXT_FILL_FORE_SCHEMECOLOR_INDEX" val="13"/>
  <p:tag name="KSO_WM_UNIT_TEXT_FILL_FORE_SCHEMECOLOR_INDEX_BRIGHTNESS" val="0"/>
  <p:tag name="KSO_WM_UNIT_TEXT_FILL_TYPE" val="1"/>
</p:tagLst>
</file>

<file path=ppt/tags/tag365.xml><?xml version="1.0" encoding="utf-8"?>
<p:tagLst xmlns:p="http://schemas.openxmlformats.org/presentationml/2006/main">
  <p:tag name="KSO_WM_SLIDE_BACKGROUND_TYPE" val="general"/>
  <p:tag name="KSO_WM_SLIDE_BK_DARK_LIGHT" val="2"/>
</p:tagLst>
</file>

<file path=ppt/tags/tag366.xml><?xml version="1.0" encoding="utf-8"?>
<p:tagLst xmlns:p="http://schemas.openxmlformats.org/presentationml/2006/main">
  <p:tag name="AS_UNIQUEID" val="11282"/>
</p:tagLst>
</file>

<file path=ppt/tags/tag367.xml><?xml version="1.0" encoding="utf-8"?>
<p:tagLst xmlns:p="http://schemas.openxmlformats.org/presentationml/2006/main">
  <p:tag name="AS_UNIQUEID" val="2450"/>
</p:tagLst>
</file>

<file path=ppt/tags/tag368.xml><?xml version="1.0" encoding="utf-8"?>
<p:tagLst xmlns:p="http://schemas.openxmlformats.org/presentationml/2006/main">
  <p:tag name="AS_UNIQUEID" val="2451"/>
</p:tagLst>
</file>

<file path=ppt/tags/tag369.xml><?xml version="1.0" encoding="utf-8"?>
<p:tagLst xmlns:p="http://schemas.openxmlformats.org/presentationml/2006/main">
  <p:tag name="AS_UNIQUEID" val="2452"/>
</p:tagLst>
</file>

<file path=ppt/tags/tag370.xml><?xml version="1.0" encoding="utf-8"?>
<p:tagLst xmlns:p="http://schemas.openxmlformats.org/presentationml/2006/main">
  <p:tag name="AS_UNIQUEID" val="11283"/>
</p:tagLst>
</file>

<file path=ppt/tags/tag371.xml><?xml version="1.0" encoding="utf-8"?>
<p:tagLst xmlns:p="http://schemas.openxmlformats.org/presentationml/2006/main">
  <p:tag name="AS_UNIQUEID" val="3044"/>
</p:tagLst>
</file>

<file path=ppt/tags/tag372.xml><?xml version="1.0" encoding="utf-8"?>
<p:tagLst xmlns:p="http://schemas.openxmlformats.org/presentationml/2006/main">
  <p:tag name="AS_UNIQUEID" val="3045"/>
</p:tagLst>
</file>

<file path=ppt/tags/tag373.xml><?xml version="1.0" encoding="utf-8"?>
<p:tagLst xmlns:p="http://schemas.openxmlformats.org/presentationml/2006/main">
  <p:tag name="AS_UNIQUEID" val="3046"/>
</p:tagLst>
</file>

<file path=ppt/tags/tag374.xml><?xml version="1.0" encoding="utf-8"?>
<p:tagLst xmlns:p="http://schemas.openxmlformats.org/presentationml/2006/main">
  <p:tag name="AS_UNIQUEID" val="2577"/>
  <p:tag name="KSO_WM_BEAUTIFY_FLAG" val=""/>
</p:tagLst>
</file>

<file path=ppt/tags/tag375.xml><?xml version="1.0" encoding="utf-8"?>
<p:tagLst xmlns:p="http://schemas.openxmlformats.org/presentationml/2006/main">
  <p:tag name="AS_UNIQUEID" val="11284"/>
</p:tagLst>
</file>

<file path=ppt/tags/tag376.xml><?xml version="1.0" encoding="utf-8"?>
<p:tagLst xmlns:p="http://schemas.openxmlformats.org/presentationml/2006/main">
  <p:tag name="AS_UNIQUEID" val="2223"/>
  <p:tag name="KSO_WM_UNIT_TABLE_BEAUTIFY" val="smartTable{2975f33a-150e-4cbf-9f67-c062bb9d7aa9}"/>
  <p:tag name="TABLE_ENDDRAG_ORIGIN_RECT" val="816*364"/>
  <p:tag name="TABLE_ENDDRAG_RECT" val="44*158*816*364"/>
</p:tagLst>
</file>

<file path=ppt/tags/tag377.xml><?xml version="1.0" encoding="utf-8"?>
<p:tagLst xmlns:p="http://schemas.openxmlformats.org/presentationml/2006/main">
  <p:tag name="AS_UNIQUEID" val="2224"/>
</p:tagLst>
</file>

<file path=ppt/tags/tag378.xml><?xml version="1.0" encoding="utf-8"?>
<p:tagLst xmlns:p="http://schemas.openxmlformats.org/presentationml/2006/main">
  <p:tag name="AS_UNIQUEID" val="3040"/>
</p:tagLst>
</file>

<file path=ppt/tags/tag379.xml><?xml version="1.0" encoding="utf-8"?>
<p:tagLst xmlns:p="http://schemas.openxmlformats.org/presentationml/2006/main">
  <p:tag name="AS_UNIQUEID" val="3041"/>
</p:tagLst>
</file>

<file path=ppt/tags/tag380.xml><?xml version="1.0" encoding="utf-8"?>
<p:tagLst xmlns:p="http://schemas.openxmlformats.org/presentationml/2006/main">
  <p:tag name="AS_UNIQUEID" val="11285"/>
</p:tagLst>
</file>

<file path=ppt/tags/tag381.xml><?xml version="1.0" encoding="utf-8"?>
<p:tagLst xmlns:p="http://schemas.openxmlformats.org/presentationml/2006/main">
  <p:tag name="AS_UNIQUEID" val="3618"/>
  <p:tag name="KSO_WM_UNIT_TABLE_BEAUTIFY" val="smartTable{eec34864-ee77-44fa-8817-512f5f222ff0}"/>
  <p:tag name="TABLE_ENDDRAG_ORIGIN_RECT" val="895*208"/>
  <p:tag name="TABLE_ENDDRAG_RECT" val="26*108*895*208"/>
</p:tagLst>
</file>

<file path=ppt/tags/tag382.xml><?xml version="1.0" encoding="utf-8"?>
<p:tagLst xmlns:p="http://schemas.openxmlformats.org/presentationml/2006/main">
  <p:tag name="AS_UNIQUEID" val="300"/>
  <p:tag name="KSO_WM_BEAUTIFY_FLAG" val=""/>
</p:tagLst>
</file>

<file path=ppt/tags/tag383.xml><?xml version="1.0" encoding="utf-8"?>
<p:tagLst xmlns:p="http://schemas.openxmlformats.org/presentationml/2006/main">
  <p:tag name="AS_UNIQUEID" val="3619"/>
</p:tagLst>
</file>

<file path=ppt/tags/tag384.xml><?xml version="1.0" encoding="utf-8"?>
<p:tagLst xmlns:p="http://schemas.openxmlformats.org/presentationml/2006/main">
  <p:tag name="AS_UNIQUEID" val="3620"/>
</p:tagLst>
</file>

<file path=ppt/tags/tag385.xml><?xml version="1.0" encoding="utf-8"?>
<p:tagLst xmlns:p="http://schemas.openxmlformats.org/presentationml/2006/main">
  <p:tag name="AS_UNIQUEID" val="3621"/>
</p:tagLst>
</file>

<file path=ppt/tags/tag386.xml><?xml version="1.0" encoding="utf-8"?>
<p:tagLst xmlns:p="http://schemas.openxmlformats.org/presentationml/2006/main">
  <p:tag name="AS_UNIQUEID" val="3617"/>
  <p:tag name="KSO_WM_BEAUTIFY_FLAG" val=""/>
</p:tagLst>
</file>

<file path=ppt/tags/tag387.xml><?xml version="1.0" encoding="utf-8"?>
<p:tagLst xmlns:p="http://schemas.openxmlformats.org/presentationml/2006/main">
  <p:tag name="AS_UNIQUEID" val="3626"/>
  <p:tag name="KSO_WM_BEAUTIFY_FLAG" val=""/>
  <p:tag name="KSO_WM_UNIT_TABLE_BEAUTIFY" val="smartTable{23d9e54d-9cd7-4132-880e-59405b0218a8}"/>
  <p:tag name="TABLE_ENDDRAG_ORIGIN_RECT" val="895*231"/>
  <p:tag name="TABLE_ENDDRAG_RECT" val="26*300*895*231"/>
</p:tagLst>
</file>

<file path=ppt/tags/tag388.xml><?xml version="1.0" encoding="utf-8"?>
<p:tagLst xmlns:p="http://schemas.openxmlformats.org/presentationml/2006/main">
  <p:tag name="AS_UNIQUEID" val="3628"/>
  <p:tag name="KSO_WM_BEAUTIFY_FLAG" val=""/>
</p:tagLst>
</file>

<file path=ppt/tags/tag389.xml><?xml version="1.0" encoding="utf-8"?>
<p:tagLst xmlns:p="http://schemas.openxmlformats.org/presentationml/2006/main">
  <p:tag name="AS_UNIQUEID" val="3629"/>
  <p:tag name="KSO_WM_BEAUTIFY_FLAG" val=""/>
</p:tagLst>
</file>

<file path=ppt/tags/tag390.xml><?xml version="1.0" encoding="utf-8"?>
<p:tagLst xmlns:p="http://schemas.openxmlformats.org/presentationml/2006/main">
  <p:tag name="AS_UNIQUEID" val="3617"/>
  <p:tag name="KSO_WM_BEAUTIFY_FLAG" val=""/>
</p:tagLst>
</file>

<file path=ppt/tags/tag391.xml><?xml version="1.0" encoding="utf-8"?>
<p:tagLst xmlns:p="http://schemas.openxmlformats.org/presentationml/2006/main">
  <p:tag name="AS_UNIQUEID" val="11286"/>
</p:tagLst>
</file>

<file path=ppt/tags/tag392.xml><?xml version="1.0" encoding="utf-8"?>
<p:tagLst xmlns:p="http://schemas.openxmlformats.org/presentationml/2006/main">
  <p:tag name="AS_UNIQUEID" val="3633"/>
</p:tagLst>
</file>

<file path=ppt/tags/tag393.xml><?xml version="1.0" encoding="utf-8"?>
<p:tagLst xmlns:p="http://schemas.openxmlformats.org/presentationml/2006/main">
  <p:tag name="AS_UNIQUEID" val="3634"/>
  <p:tag name="KSO_WM_UNIT_TABLE_BEAUTIFY" val="smartTable{23d9e54d-9cd7-4132-880e-59405b0218a8}"/>
  <p:tag name="TABLE_ENDDRAG_ORIGIN_RECT" val="895*258"/>
  <p:tag name="TABLE_ENDDRAG_RECT" val="39*187*895*258"/>
</p:tagLst>
</file>

<file path=ppt/tags/tag394.xml><?xml version="1.0" encoding="utf-8"?>
<p:tagLst xmlns:p="http://schemas.openxmlformats.org/presentationml/2006/main">
  <p:tag name="AS_UNIQUEID" val="300"/>
  <p:tag name="KSO_WM_BEAUTIFY_FLAG" val=""/>
</p:tagLst>
</file>

<file path=ppt/tags/tag395.xml><?xml version="1.0" encoding="utf-8"?>
<p:tagLst xmlns:p="http://schemas.openxmlformats.org/presentationml/2006/main">
  <p:tag name="AS_UNIQUEID" val="3635"/>
</p:tagLst>
</file>

<file path=ppt/tags/tag396.xml><?xml version="1.0" encoding="utf-8"?>
<p:tagLst xmlns:p="http://schemas.openxmlformats.org/presentationml/2006/main">
  <p:tag name="AS_UNIQUEID" val="3636"/>
</p:tagLst>
</file>

<file path=ppt/tags/tag397.xml><?xml version="1.0" encoding="utf-8"?>
<p:tagLst xmlns:p="http://schemas.openxmlformats.org/presentationml/2006/main">
  <p:tag name="AS_UNIQUEID" val="3637"/>
</p:tagLst>
</file>

<file path=ppt/tags/tag398.xml><?xml version="1.0" encoding="utf-8"?>
<p:tagLst xmlns:p="http://schemas.openxmlformats.org/presentationml/2006/main">
  <p:tag name="AS_UNIQUEID" val="3638"/>
</p:tagLst>
</file>

<file path=ppt/tags/tag399.xml><?xml version="1.0" encoding="utf-8"?>
<p:tagLst xmlns:p="http://schemas.openxmlformats.org/presentationml/2006/main">
  <p:tag name="AS_UNIQUEID" val="3639"/>
</p:tagLst>
</file>

<file path=ppt/tags/tag400.xml><?xml version="1.0" encoding="utf-8"?>
<p:tagLst xmlns:p="http://schemas.openxmlformats.org/presentationml/2006/main">
  <p:tag name="AS_UNIQUEID" val="11287"/>
</p:tagLst>
</file>

<file path=ppt/tags/tag401.xml><?xml version="1.0" encoding="utf-8"?>
<p:tagLst xmlns:p="http://schemas.openxmlformats.org/presentationml/2006/main">
  <p:tag name="AS_UNIQUEID" val="3641"/>
</p:tagLst>
</file>

<file path=ppt/tags/tag402.xml><?xml version="1.0" encoding="utf-8"?>
<p:tagLst xmlns:p="http://schemas.openxmlformats.org/presentationml/2006/main">
  <p:tag name="AS_UNIQUEID" val="3642"/>
</p:tagLst>
</file>

<file path=ppt/tags/tag403.xml><?xml version="1.0" encoding="utf-8"?>
<p:tagLst xmlns:p="http://schemas.openxmlformats.org/presentationml/2006/main">
  <p:tag name="AS_UNIQUEID" val="3643"/>
</p:tagLst>
</file>

<file path=ppt/tags/tag404.xml><?xml version="1.0" encoding="utf-8"?>
<p:tagLst xmlns:p="http://schemas.openxmlformats.org/presentationml/2006/main">
  <p:tag name="AS_UNIQUEID" val="3644"/>
  <p:tag name="KSO_WM_BEAUTIFY_FLAG" val=""/>
</p:tagLst>
</file>

<file path=ppt/tags/tag405.xml><?xml version="1.0" encoding="utf-8"?>
<p:tagLst xmlns:p="http://schemas.openxmlformats.org/presentationml/2006/main">
  <p:tag name="AS_UNIQUEID" val="11288"/>
</p:tagLst>
</file>

<file path=ppt/tags/tag406.xml><?xml version="1.0" encoding="utf-8"?>
<p:tagLst xmlns:p="http://schemas.openxmlformats.org/presentationml/2006/main">
  <p:tag name="AS_UNIQUEID" val="510"/>
  <p:tag name="KSO_WM_UNIT_TABLE_BEAUTIFY" val="smartTable{20082814-54d3-4e1a-b6a6-9b3ee203b5b7}"/>
  <p:tag name="TABLE_COLORIDX" val="l"/>
  <p:tag name="TABLE_EMPHASIZE_COLOR" val="6579300"/>
  <p:tag name="TABLE_ONEKEY_SKIN_IDX" val="0"/>
  <p:tag name="TABLE_RECT" val="36*189.642*888*311.9"/>
  <p:tag name="TABLE_SKINIDX" val="-1"/>
</p:tagLst>
</file>

<file path=ppt/tags/tag407.xml><?xml version="1.0" encoding="utf-8"?>
<p:tagLst xmlns:p="http://schemas.openxmlformats.org/presentationml/2006/main">
  <p:tag name="AS_UNIQUEID" val="3646"/>
  <p:tag name="KSO_WM_BEAUTIFY_FLAG" val=""/>
</p:tagLst>
</file>

<file path=ppt/tags/tag408.xml><?xml version="1.0" encoding="utf-8"?>
<p:tagLst xmlns:p="http://schemas.openxmlformats.org/presentationml/2006/main">
  <p:tag name="AS_UNIQUEID" val="3647"/>
  <p:tag name="KSO_WM_BEAUTIFY_FLAG" val=""/>
</p:tagLst>
</file>

<file path=ppt/tags/tag409.xml><?xml version="1.0" encoding="utf-8"?>
<p:tagLst xmlns:p="http://schemas.openxmlformats.org/presentationml/2006/main">
  <p:tag name="AS_UNIQUEID" val="3648"/>
  <p:tag name="KSO_WM_BEAUTIFY_FLAG" val=""/>
</p:tagLst>
</file>

<file path=ppt/tags/tag410.xml><?xml version="1.0" encoding="utf-8"?>
<p:tagLst xmlns:p="http://schemas.openxmlformats.org/presentationml/2006/main">
  <p:tag name="AS_UNIQUEID" val="611"/>
  <p:tag name="KSO_WM_BEAUTIFY_FLAG" val=""/>
</p:tagLst>
</file>

<file path=ppt/tags/tag411.xml><?xml version="1.0" encoding="utf-8"?>
<p:tagLst xmlns:p="http://schemas.openxmlformats.org/presentationml/2006/main">
  <p:tag name="AS_UNIQUEID" val="339"/>
</p:tagLst>
</file>

<file path=ppt/tags/tag412.xml><?xml version="1.0" encoding="utf-8"?>
<p:tagLst xmlns:p="http://schemas.openxmlformats.org/presentationml/2006/main">
  <p:tag name="AS_UNIQUEID" val="340"/>
</p:tagLst>
</file>

<file path=ppt/tags/tag413.xml><?xml version="1.0" encoding="utf-8"?>
<p:tagLst xmlns:p="http://schemas.openxmlformats.org/presentationml/2006/main">
  <p:tag name="AS_UNIQUEID" val="11289"/>
</p:tagLst>
</file>

<file path=ppt/tags/tag414.xml><?xml version="1.0" encoding="utf-8"?>
<p:tagLst xmlns:p="http://schemas.openxmlformats.org/presentationml/2006/main">
  <p:tag name="AS_UNIQUEID" val="2255"/>
</p:tagLst>
</file>

<file path=ppt/tags/tag415.xml><?xml version="1.0" encoding="utf-8"?>
<p:tagLst xmlns:p="http://schemas.openxmlformats.org/presentationml/2006/main">
  <p:tag name="AS_UNIQUEID" val="2256"/>
</p:tagLst>
</file>

<file path=ppt/tags/tag416.xml><?xml version="1.0" encoding="utf-8"?>
<p:tagLst xmlns:p="http://schemas.openxmlformats.org/presentationml/2006/main">
  <p:tag name="AS_UNIQUEID" val="2257"/>
</p:tagLst>
</file>

<file path=ppt/tags/tag417.xml><?xml version="1.0" encoding="utf-8"?>
<p:tagLst xmlns:p="http://schemas.openxmlformats.org/presentationml/2006/main">
  <p:tag name="AS_UNIQUEID" val="2258"/>
</p:tagLst>
</file>

<file path=ppt/tags/tag418.xml><?xml version="1.0" encoding="utf-8"?>
<p:tagLst xmlns:p="http://schemas.openxmlformats.org/presentationml/2006/main">
  <p:tag name="AS_UNIQUEID" val="11290"/>
</p:tagLst>
</file>

<file path=ppt/tags/tag419.xml><?xml version="1.0" encoding="utf-8"?>
<p:tagLst xmlns:p="http://schemas.openxmlformats.org/presentationml/2006/main">
  <p:tag name="AS_UNIQUEID" val="2279"/>
</p:tagLst>
</file>

<file path=ppt/tags/tag420.xml><?xml version="1.0" encoding="utf-8"?>
<p:tagLst xmlns:p="http://schemas.openxmlformats.org/presentationml/2006/main">
  <p:tag name="AS_UNIQUEID" val="2280"/>
</p:tagLst>
</file>

<file path=ppt/tags/tag421.xml><?xml version="1.0" encoding="utf-8"?>
<p:tagLst xmlns:p="http://schemas.openxmlformats.org/presentationml/2006/main">
  <p:tag name="AS_UNIQUEID" val="2281"/>
</p:tagLst>
</file>

<file path=ppt/tags/tag422.xml><?xml version="1.0" encoding="utf-8"?>
<p:tagLst xmlns:p="http://schemas.openxmlformats.org/presentationml/2006/main">
  <p:tag name="AS_UNIQUEID" val="2282"/>
</p:tagLst>
</file>

<file path=ppt/tags/tag423.xml><?xml version="1.0" encoding="utf-8"?>
<p:tagLst xmlns:p="http://schemas.openxmlformats.org/presentationml/2006/main">
  <p:tag name="AS_UNIQUEID" val="2283"/>
</p:tagLst>
</file>

<file path=ppt/tags/tag424.xml><?xml version="1.0" encoding="utf-8"?>
<p:tagLst xmlns:p="http://schemas.openxmlformats.org/presentationml/2006/main">
  <p:tag name="AS_UNIQUEID" val="2284"/>
</p:tagLst>
</file>

<file path=ppt/tags/tag425.xml><?xml version="1.0" encoding="utf-8"?>
<p:tagLst xmlns:p="http://schemas.openxmlformats.org/presentationml/2006/main">
  <p:tag name="AS_UNIQUEID" val="2285"/>
</p:tagLst>
</file>

<file path=ppt/tags/tag426.xml><?xml version="1.0" encoding="utf-8"?>
<p:tagLst xmlns:p="http://schemas.openxmlformats.org/presentationml/2006/main">
  <p:tag name="AS_UNIQUEID" val="2286"/>
</p:tagLst>
</file>

<file path=ppt/tags/tag427.xml><?xml version="1.0" encoding="utf-8"?>
<p:tagLst xmlns:p="http://schemas.openxmlformats.org/presentationml/2006/main">
  <p:tag name="AS_UNIQUEID" val="2287"/>
</p:tagLst>
</file>

<file path=ppt/tags/tag428.xml><?xml version="1.0" encoding="utf-8"?>
<p:tagLst xmlns:p="http://schemas.openxmlformats.org/presentationml/2006/main">
  <p:tag name="AS_UNIQUEID" val="2288"/>
</p:tagLst>
</file>

<file path=ppt/tags/tag429.xml><?xml version="1.0" encoding="utf-8"?>
<p:tagLst xmlns:p="http://schemas.openxmlformats.org/presentationml/2006/main">
  <p:tag name="AS_UNIQUEID" val="2289"/>
</p:tagLst>
</file>

<file path=ppt/tags/tag430.xml><?xml version="1.0" encoding="utf-8"?>
<p:tagLst xmlns:p="http://schemas.openxmlformats.org/presentationml/2006/main">
  <p:tag name="AS_UNIQUEID" val="2290"/>
</p:tagLst>
</file>

<file path=ppt/tags/tag431.xml><?xml version="1.0" encoding="utf-8"?>
<p:tagLst xmlns:p="http://schemas.openxmlformats.org/presentationml/2006/main">
  <p:tag name="AS_UNIQUEID" val="2291"/>
</p:tagLst>
</file>

<file path=ppt/tags/tag432.xml><?xml version="1.0" encoding="utf-8"?>
<p:tagLst xmlns:p="http://schemas.openxmlformats.org/presentationml/2006/main">
  <p:tag name="AS_UNIQUEID" val="2292"/>
</p:tagLst>
</file>

<file path=ppt/tags/tag433.xml><?xml version="1.0" encoding="utf-8"?>
<p:tagLst xmlns:p="http://schemas.openxmlformats.org/presentationml/2006/main">
  <p:tag name="AS_UNIQUEID" val="2293"/>
</p:tagLst>
</file>

<file path=ppt/tags/tag434.xml><?xml version="1.0" encoding="utf-8"?>
<p:tagLst xmlns:p="http://schemas.openxmlformats.org/presentationml/2006/main">
  <p:tag name="AS_UNIQUEID" val="3653"/>
  <p:tag name="KSO_WM_BEAUTIFY_FLAG" val=""/>
</p:tagLst>
</file>

<file path=ppt/tags/tag435.xml><?xml version="1.0" encoding="utf-8"?>
<p:tagLst xmlns:p="http://schemas.openxmlformats.org/presentationml/2006/main">
  <p:tag name="AS_UNIQUEID" val="11291"/>
</p:tagLst>
</file>

<file path=ppt/tags/tag436.xml><?xml version="1.0" encoding="utf-8"?>
<p:tagLst xmlns:p="http://schemas.openxmlformats.org/presentationml/2006/main">
  <p:tag name="AS_UNIQUEID" val="3658"/>
</p:tagLst>
</file>

<file path=ppt/tags/tag437.xml><?xml version="1.0" encoding="utf-8"?>
<p:tagLst xmlns:p="http://schemas.openxmlformats.org/presentationml/2006/main">
  <p:tag name="AS_UNIQUEID" val="3659"/>
  <p:tag name="KSO_WM_BEAUTIFY_FLAG" val=""/>
</p:tagLst>
</file>

<file path=ppt/tags/tag438.xml><?xml version="1.0" encoding="utf-8"?>
<p:tagLst xmlns:p="http://schemas.openxmlformats.org/presentationml/2006/main">
  <p:tag name="AS_UNIQUEID" val="3660"/>
  <p:tag name="KSO_WM_UNIT_TABLE_BEAUTIFY" val="smartTable{f49dab39-2970-491e-8b8f-37e7d3dd1ec0}"/>
  <p:tag name="TABLE_ENDDRAG_ORIGIN_RECT" val="946*444"/>
  <p:tag name="TABLE_ENDDRAG_RECT" val="4*71*946*444"/>
</p:tagLst>
</file>

<file path=ppt/tags/tag439.xml><?xml version="1.0" encoding="utf-8"?>
<p:tagLst xmlns:p="http://schemas.openxmlformats.org/presentationml/2006/main">
  <p:tag name="AS_UNIQUEID" val="3661"/>
</p:tagLst>
</file>

<file path=ppt/tags/tag440.xml><?xml version="1.0" encoding="utf-8"?>
<p:tagLst xmlns:p="http://schemas.openxmlformats.org/presentationml/2006/main">
  <p:tag name="AS_UNIQUEID" val="3662"/>
</p:tagLst>
</file>

<file path=ppt/tags/tag441.xml><?xml version="1.0" encoding="utf-8"?>
<p:tagLst xmlns:p="http://schemas.openxmlformats.org/presentationml/2006/main">
  <p:tag name="AS_UNIQUEID" val="3663"/>
</p:tagLst>
</file>

<file path=ppt/tags/tag442.xml><?xml version="1.0" encoding="utf-8"?>
<p:tagLst xmlns:p="http://schemas.openxmlformats.org/presentationml/2006/main">
  <p:tag name="AS_UNIQUEID" val="11292"/>
</p:tagLst>
</file>

<file path=ppt/tags/tag443.xml><?xml version="1.0" encoding="utf-8"?>
<p:tagLst xmlns:p="http://schemas.openxmlformats.org/presentationml/2006/main">
  <p:tag name="AS_UNIQUEID" val="3667"/>
</p:tagLst>
</file>

<file path=ppt/tags/tag444.xml><?xml version="1.0" encoding="utf-8"?>
<p:tagLst xmlns:p="http://schemas.openxmlformats.org/presentationml/2006/main">
  <p:tag name="AS_UNIQUEID" val="3668"/>
  <p:tag name="KSO_WM_BEAUTIFY_FLAG" val=""/>
</p:tagLst>
</file>

<file path=ppt/tags/tag445.xml><?xml version="1.0" encoding="utf-8"?>
<p:tagLst xmlns:p="http://schemas.openxmlformats.org/presentationml/2006/main">
  <p:tag name="AS_UNIQUEID" val="3669"/>
</p:tagLst>
</file>

<file path=ppt/tags/tag446.xml><?xml version="1.0" encoding="utf-8"?>
<p:tagLst xmlns:p="http://schemas.openxmlformats.org/presentationml/2006/main">
  <p:tag name="AS_UNIQUEID" val="11293"/>
</p:tagLst>
</file>

<file path=ppt/tags/tag447.xml><?xml version="1.0" encoding="utf-8"?>
<p:tagLst xmlns:p="http://schemas.openxmlformats.org/presentationml/2006/main">
  <p:tag name="AS_UNIQUEID" val="3671"/>
  <p:tag name="KSO_WM_BEAUTIFY_FLAG" val=""/>
</p:tagLst>
</file>

<file path=ppt/tags/tag448.xml><?xml version="1.0" encoding="utf-8"?>
<p:tagLst xmlns:p="http://schemas.openxmlformats.org/presentationml/2006/main">
  <p:tag name="AS_UNIQUEID" val="3672"/>
  <p:tag name="KSO_WM_BEAUTIFY_FLAG" val=""/>
</p:tagLst>
</file>

<file path=ppt/tags/tag449.xml><?xml version="1.0" encoding="utf-8"?>
<p:tagLst xmlns:p="http://schemas.openxmlformats.org/presentationml/2006/main">
  <p:tag name="AS_UNIQUEID" val="3673"/>
  <p:tag name="KSO_WM_BEAUTIFY_FLAG" val=""/>
</p:tagLst>
</file>

<file path=ppt/tags/tag450.xml><?xml version="1.0" encoding="utf-8"?>
<p:tagLst xmlns:p="http://schemas.openxmlformats.org/presentationml/2006/main">
  <p:tag name="AS_UNIQUEID" val="3674"/>
</p:tagLst>
</file>

<file path=ppt/tags/tag451.xml><?xml version="1.0" encoding="utf-8"?>
<p:tagLst xmlns:p="http://schemas.openxmlformats.org/presentationml/2006/main">
  <p:tag name="AS_UNIQUEID" val="11294"/>
</p:tagLst>
</file>

<file path=ppt/tags/tag452.xml><?xml version="1.0" encoding="utf-8"?>
<p:tagLst xmlns:p="http://schemas.openxmlformats.org/presentationml/2006/main">
  <p:tag name="AS_UNIQUEID" val="242"/>
</p:tagLst>
</file>

<file path=ppt/tags/tag453.xml><?xml version="1.0" encoding="utf-8"?>
<p:tagLst xmlns:p="http://schemas.openxmlformats.org/presentationml/2006/main">
  <p:tag name="AS_UNIQUEID" val="243"/>
</p:tagLst>
</file>

<file path=ppt/tags/tag454.xml><?xml version="1.0" encoding="utf-8"?>
<p:tagLst xmlns:p="http://schemas.openxmlformats.org/presentationml/2006/main">
  <p:tag name="AS_UNIQUEID" val="10936"/>
</p:tagLst>
</file>

<file path=ppt/tags/tag455.xml><?xml version="1.0" encoding="utf-8"?>
<p:tagLst xmlns:p="http://schemas.openxmlformats.org/presentationml/2006/main">
  <p:tag name="AS_UNIQUEID" val="11312"/>
</p:tagLst>
</file>

<file path=ppt/tags/tag456.xml><?xml version="1.0" encoding="utf-8"?>
<p:tagLst xmlns:p="http://schemas.openxmlformats.org/presentationml/2006/main">
  <p:tag name="AS_UNIQUEID" val="11175"/>
</p:tagLst>
</file>

<file path=ppt/tags/tag457.xml><?xml version="1.0" encoding="utf-8"?>
<p:tagLst xmlns:p="http://schemas.openxmlformats.org/presentationml/2006/main">
  <p:tag name="AS_UNIQUEID" val="2602"/>
</p:tagLst>
</file>

<file path=ppt/tags/tag458.xml><?xml version="1.0" encoding="utf-8"?>
<p:tagLst xmlns:p="http://schemas.openxmlformats.org/presentationml/2006/main">
  <p:tag name="AS_UNIQUEID" val="11313"/>
</p:tagLst>
</file>

<file path=ppt/tags/tag459.xml><?xml version="1.0" encoding="utf-8"?>
<p:tagLst xmlns:p="http://schemas.openxmlformats.org/presentationml/2006/main">
  <p:tag name="AS_UNIQUEID" val="11177"/>
</p:tagLst>
</file>

<file path=ppt/tags/tag460.xml><?xml version="1.0" encoding="utf-8"?>
<p:tagLst xmlns:p="http://schemas.openxmlformats.org/presentationml/2006/main">
  <p:tag name="AS_UNIQUEID" val="11178"/>
</p:tagLst>
</file>

<file path=ppt/tags/tag461.xml><?xml version="1.0" encoding="utf-8"?>
<p:tagLst xmlns:p="http://schemas.openxmlformats.org/presentationml/2006/main">
  <p:tag name="AS_UNIQUEID" val="11179"/>
</p:tagLst>
</file>

<file path=ppt/tags/tag462.xml><?xml version="1.0" encoding="utf-8"?>
<p:tagLst xmlns:p="http://schemas.openxmlformats.org/presentationml/2006/main">
  <p:tag name="AS_UNIQUEID" val="11180"/>
</p:tagLst>
</file>

<file path=ppt/tags/tag463.xml><?xml version="1.0" encoding="utf-8"?>
<p:tagLst xmlns:p="http://schemas.openxmlformats.org/presentationml/2006/main">
  <p:tag name="AS_UNIQUEID" val="11181"/>
  <p:tag name="KSO_WM_BEAUTIFY_FLAG" val=""/>
</p:tagLst>
</file>

<file path=ppt/tags/tag464.xml><?xml version="1.0" encoding="utf-8"?>
<p:tagLst xmlns:p="http://schemas.openxmlformats.org/presentationml/2006/main">
  <p:tag name="AS_UNIQUEID" val="11314"/>
</p:tagLst>
</file>

<file path=ppt/tags/tag465.xml><?xml version="1.0" encoding="utf-8"?>
<p:tagLst xmlns:p="http://schemas.openxmlformats.org/presentationml/2006/main">
  <p:tag name="AS_UNIQUEID" val="11183"/>
</p:tagLst>
</file>

<file path=ppt/tags/tag466.xml><?xml version="1.0" encoding="utf-8"?>
<p:tagLst xmlns:p="http://schemas.openxmlformats.org/presentationml/2006/main">
  <p:tag name="AS_UNIQUEID" val="11184"/>
</p:tagLst>
</file>

<file path=ppt/tags/tag467.xml><?xml version="1.0" encoding="utf-8"?>
<p:tagLst xmlns:p="http://schemas.openxmlformats.org/presentationml/2006/main">
  <p:tag name="AS_UNIQUEID" val="11185"/>
</p:tagLst>
</file>

<file path=ppt/tags/tag468.xml><?xml version="1.0" encoding="utf-8"?>
<p:tagLst xmlns:p="http://schemas.openxmlformats.org/presentationml/2006/main">
  <p:tag name="AS_UNIQUEID" val="11186"/>
</p:tagLst>
</file>

<file path=ppt/tags/tag469.xml><?xml version="1.0" encoding="utf-8"?>
<p:tagLst xmlns:p="http://schemas.openxmlformats.org/presentationml/2006/main">
  <p:tag name="AS_UNIQUEID" val="11187"/>
</p:tagLst>
</file>

<file path=ppt/tags/tag470.xml><?xml version="1.0" encoding="utf-8"?>
<p:tagLst xmlns:p="http://schemas.openxmlformats.org/presentationml/2006/main">
  <p:tag name="AS_UNIQUEID" val="11188"/>
</p:tagLst>
</file>

<file path=ppt/tags/tag471.xml><?xml version="1.0" encoding="utf-8"?>
<p:tagLst xmlns:p="http://schemas.openxmlformats.org/presentationml/2006/main">
  <p:tag name="AS_UNIQUEID" val="11390"/>
</p:tagLst>
</file>

<file path=ppt/tags/tag472.xml><?xml version="1.0" encoding="utf-8"?>
<p:tagLst xmlns:p="http://schemas.openxmlformats.org/presentationml/2006/main">
  <p:tag name="AS_UNIQUEID" val="11391"/>
</p:tagLst>
</file>

<file path=ppt/tags/tag47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ysClr val="windowText" lastClr="000000"/>
      </a:dk1>
      <a:lt1>
        <a:sysClr val="window" lastClr="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30zto3rr">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170</Paragraphs>
  <Slides>20</Slides>
  <Notes>3</Notes>
  <TotalTime>1</TotalTime>
  <HiddenSlides>0</HiddenSlides>
  <MMClips>0</MMClips>
  <ScaleCrop>0</ScaleCrop>
  <HeadingPairs>
    <vt:vector baseType="variant" size="6">
      <vt:variant>
        <vt:lpstr>Fonts used</vt:lpstr>
      </vt:variant>
      <vt:variant>
        <vt:i4>17</vt:i4>
      </vt:variant>
      <vt:variant>
        <vt:lpstr>Theme</vt:lpstr>
      </vt:variant>
      <vt:variant>
        <vt:i4>1</vt:i4>
      </vt:variant>
      <vt:variant>
        <vt:lpstr>Slide Titles</vt:lpstr>
      </vt:variant>
      <vt:variant>
        <vt:i4>20</vt:i4>
      </vt:variant>
    </vt:vector>
  </HeadingPairs>
  <TitlesOfParts>
    <vt:vector baseType="lpstr" size="38">
      <vt:lpstr>Arial</vt:lpstr>
      <vt:lpstr>Calibri</vt:lpstr>
      <vt:lpstr>微软雅黑</vt:lpstr>
      <vt:lpstr>Wingdings</vt:lpstr>
      <vt:lpstr>字语坊庭轩行楷</vt:lpstr>
      <vt:lpstr>Heiti SC Medium</vt:lpstr>
      <vt:lpstr>Calibri Light</vt:lpstr>
      <vt:lpstr>隶书</vt:lpstr>
      <vt:lpstr>Times New Roman</vt:lpstr>
      <vt:lpstr>宋体</vt:lpstr>
      <vt:lpstr>Courier New</vt:lpstr>
      <vt:lpstr>楷体</vt:lpstr>
      <vt:lpstr>方正粗黑宋简体</vt:lpstr>
      <vt:lpstr>黑体</vt:lpstr>
      <vt:lpstr>等线</vt:lpstr>
      <vt:lpstr>华文新魏</vt:lpstr>
      <vt:lpstr>华文楷体</vt:lpstr>
      <vt:lpstr>Office Theme</vt:lpstr>
      <vt:lpstr>《中国特色社会主义》一轮复习</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2024-09-05T00:49:26.917</cp:lastPrinted>
  <dcterms:created xsi:type="dcterms:W3CDTF">2024-09-04T16:49:26Z</dcterms:created>
  <dcterms:modified xsi:type="dcterms:W3CDTF">2024-09-04T16:49:29Z</dcterms:modified>
</cp:coreProperties>
</file>