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C89DAF-4A67-47A0-B49D-3781B654D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0F86FB-BCBB-4BA0-9E9A-0CCB1BD11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8124D-36F7-44E0-9641-E864FF671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975134-8D80-497C-9B20-48F3F3D1A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AD1F71-C981-4817-AF6C-B68E4484C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EEC596-4040-4769-8E24-4E5C28BEE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ABAB4C-ACA7-42CE-B22A-3F18DDC4B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98859A-3DE6-48AE-83D8-DC57EA7C7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2E3DCB-6543-4F77-A85C-BE5EE954D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4A4AFF-4F96-42AE-BD45-8006D6983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0DEE15-585B-47B1-8D52-462436C38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6607103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现场监督工作管理的价值与效益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现场监督工作管理现状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现场监督工作管理的价值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现场监督工作管理的效益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现场监督工作管理实践案例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现场监督工作管理优化建议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现代社会对安全与质量的重视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随着社会的进步和科技的发展，人们对生产、建设等活动的安全和质量要求越来越高。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监督工作的关键作用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监督工作作为确保安全和质量的重要手段，对于预防和减少事故、提高工作效率和质量具有重要意义。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708" r="1370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6039" b="603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监督工作是指对特定活动或过程进行观察、检查和评估，以确保其符合规定标准或要求的一系列活动。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监督工作的定义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通过及时发现和纠正潜在的安全隐患，监督工作有助于预防事故的发生，保障人员和财产的安全。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保障安全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监督工作能够确保产品或服务的质量符合相关标准和客户的要求，提升企业的竞争力和市场声誉。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提高质量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有效的监督工作可以帮助企业优化工作流程和管理体系，提高工作效率和资源利用率。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促进效率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监督工作的定义及重要性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现场监督工作管理现状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传统管理方式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依赖纸质文档和人工记录，通过定期巡查和抽样检查来实施监督。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信息化手段应用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采用监督管理系统，实现电子化、实时化、远程化的监督方式。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数据分析与可视化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运用大数据和人工智能技术，对监督数据进行深度挖掘和可视化呈现。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现有管理方式及手段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283" r="1528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传统管理方式下，信息沟通存在时滞，导致问题发现不及时、处理不迅速。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信息沟通不畅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由于人力、物力等资源限制，难以实现全面、持续、高效的监督。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监督效率不高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缺乏对监督数据的充分挖掘和利用，无法为管理决策提供有力支持。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数据利用不足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随着业务发展和环境变化，现有管理方式可能难以适应新的需求和挑战。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适应性不强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现场监督工作管理的价值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提升员工工作积极性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通过有效的监督和激励机制，提高员工的工作积极性和工作效率。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减少工作失误与返工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通过及时的监督和指导，减少员工的工作失误和返工现象，提高工作质量。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监督工作流程规范化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通过明确的工作流程和标准，使监督工作更加规范、高效。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6458" r="645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提高工作效率与质量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8958" b="89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现场监督工作能够及时发现并应对生产过程中的突发事件，保障生产的连续性和稳定性。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通过现场监督，确保生产过程中的安全规定得到严格执行，防范安全事故的发生。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设备运行监控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对生产设备进行实时监控和维护，确保设备稳定运行，提高生产效率。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保障生产安全与稳定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通过优质的现场监督工作，提升企业的产品质量和服务水平，增强企业的市场竞争力。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提升企业形象与竞争力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现场监督工作能够及时发现生产过程中的问题和不足，推动企业进行技术创新和改进。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推动技术创新与改进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通过对生产现场的全面监督和管理，实现企业资源的优化配置和高效利用，降低生产成本。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实现资源优化配置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现场监督工作管理的效益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通过现场监督，可以及时发现和解决问题，避免生产过程中的延误和浪费，从而提高工作效率。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125" r="15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增加收益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现场监督有助于优化资源配置，减少不必要的支出和浪费，降低生产成本。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通过改进生产流程和提高产品质量，可以增加产品销量和市场份额，从而提高企业收益。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经济效益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https://d.book118.com/518066071036006025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2024-09-01T19:56:44.829</cp:lastPrinted>
  <dcterms:created xsi:type="dcterms:W3CDTF">2024-09-01T11:56:44Z</dcterms:created>
  <dcterms:modified xsi:type="dcterms:W3CDTF">2024-09-01T11:56:46Z</dcterms:modified>
</cp:coreProperties>
</file>