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80DE61-C504-498B-97D2-8ADB92FAC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7859E-7808-42A6-9919-73BF1F9D2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4C1E7E-99DE-443F-B114-43A97ED2B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DE9C1-334A-4A82-84C7-18A7F75DD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145DC0-553F-4B79-B518-90EEB9845B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A8FFAB-6134-4168-A358-54530946C9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53B9A1-F8C8-4080-B472-464812958A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B6198D-CA0A-41E5-B120-97F0C6D15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3FEFE1-5FFF-4C6D-B0D3-B8284C1C9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98BE83-20DA-4ED3-BF93-BFC2FEB3A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6CB68-3F4D-4BAA-B9BB-287B29CEA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6703705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小学英语新课标2022版详细解读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Nature and Basic Concepts of the Course</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Course objectives and grading standards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Teaching content and requirements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Teaching methods and means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Evaluation and Examination Reform</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Suggestions for textbook writing and use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The Nature and Basic Concepts of the Course</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The dual nature of instrumental and humanistic</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English curriculum is not only a language tool course, but also a course with rich humanistic connotations.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Practicality and applicability</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English courses emphasize students' language practice and application abilities, and focus on cultivating their comprehensive language application abilities.</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Nature of English Curriculum</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750" r="1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For all students</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English education should be aimed at all students, paying attention to each student's emotions, attitudes, and values.</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Emphasis on quality education</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English education should focus on the comprehensive development of students, cultivate their innovative spirit, practical ability, and sense of social responsibility.</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Targeting all students and emphasizing quality education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The English curriculum should design teaching objectives as a whole, reflecting the gradual and continuous nature of language learning.</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Overall design objective</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English courses should flexibly adjust teaching content and methods to meet the needs and interests of different students.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Reflect flexibility and openness</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Overall design goals, reflecting flexibility and openness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Highlighting student centeredness and respecting individual differences</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English teaching should be student-centered and fully utilize the student-centered role.</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Highlighting the student-centered approach</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English teaching should respect the individual differences and learning styles of students, and adopt diverse teaching methods and evaluation methods.</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Respect individual differences</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Emphasis on process evaluation</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English teaching should focus on evaluating the learning process of students, paying attention to their learning progress and changes.</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Promoting student development</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English teaching should use evaluation as a means to motivate students to continuously progress and develop.</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Emphasizing process evaluation and promoting student development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Developing course resources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English teachers should actively develop and utilize course resources to provide students with rich learning materials and practical opportunities.</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Expanding learning and usage channels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English teachers should encourage students to learn and use English through multiple channels, such as extracurricular reading, online learning, social practice, etc.</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Developing course resources and expanding learning channels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Course objectives and grading standards</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187" r="1618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Cultivate students' comprehensive language proficiency, including skills in listening, speaking, reading, writing, and translation.</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Cultivate students' cross-cultural communication skills, enabling them to understand and respect different cultures, and to communicate effectively in different cultural backgrounds.</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Overall goal</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Cultivate students' self-learning ability to actively and effectively plan and manage their learning process.</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Cultivate students' critical thinking ability to conduct in-depth analysis and evaluation of language and cultural phenomena.</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Overall goal</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Classification criteria</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Level 1: Curious about English and enjoys listening to others speak English. Can perform actions, games, and tasks (such as coloring and connecting lines) according to the teacher's simple instructions. Can do simple role-playing. Can sing simple English songs and speak simple English ballads. Can understand and read simple stories with the help of pictures. Can communicate simple personal information, express simple emotions and feelings. Can write letters and words. I am interested in foreign cultural customs that I come into contact with while learning English.</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Level 2: Have a sustained interest and hobby in learning English. Can greet each other and exchange simple information about individuals, family, and friends in simple English. Can perform small dialogues or songs based on the learned content. Can understand, read, and tell simple stories with the help of pictures. Can write simple sentences based on pictures or prompts. Willing to participate, actively cooperate, and actively seek advice in learning. Willing to learn about foreign cultures and customs.</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Level 1 objective description</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Students are able to understand and read simple stories with the help of pictures, communicate simple personal information, express simple emotions and feelings, write letters and words, and be interested in foreign cultural customs encountered in English learning.</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Level 2 objective description</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Students are able to greet each other in simple English, exchange simple information about individuals, families, and friends, perform small dialogues or songs based on the learned content, understand and tell simple stories with the help of pictures, write simple sentences based on pictures or prompts, and enjoy learning about foreign cultures and customs.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Description of objectives at each level</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Teaching content and requirements</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Language skills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Listening: Able to understand simple instructions and requirements and make appropriate responses; Can understand daily short conversations; Can understand the main content of a story or short passage.</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Saying: Able to imitate correct pronunciation and intonation; Can achieve clear pronunciation and intonation in oral expression; Can have brief conversations about familiar personal and family situations; Be able to use some of the most commonly used daily phrases; Can tell simple stories with the help of teachers.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Reading: Able to recognize and read the words learned; Can read simple words according to the rules of spelling; Able to understand brief requirements or instructions in textbooks; Be able to understand the simple information conveyed by greeting cards and others; Be able to use pictures to understand simple stories or short texts, and develop the habit of reading according to groups of ideas.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Write: Can imitate examples to write sentences; Can write simple greetings; Can write short titles or descriptions for images, objects, etc. according to requirements; Be able to use uppercase and lowercase letters and punctuation correctly.</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t="2458" b="2458"/>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Pronunciation: Knowing that incorrect pronunciation can affect communication; Knowing the pronunciation of letter names; Understand simple phonics rules; Understand that words have stress; Clear pronunciation and natural intonation.</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language knowledge </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Vocabulary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Learn 600-700 words and about 50 idioms related to the topic scope of this level; Understanding that words are composed of letters.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Grammar</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Know that nouns have singular and plural forms; Understand the differences in primary personal pronouns; Knowing that verbs can undergo formal changes in different situations; Understand prepositions that represent time, place, and location; Understand the basic forms and semantic functions of simple English sentences.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language knowledge </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https://d.book118.com/518067037052006036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2024-09-15T16:18:32.283</cp:lastPrinted>
  <dcterms:created xsi:type="dcterms:W3CDTF">2024-09-15T08:18:32Z</dcterms:created>
  <dcterms:modified xsi:type="dcterms:W3CDTF">2024-09-15T08:18:34Z</dcterms:modified>
</cp:coreProperties>
</file>