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66ADF-C073-423D-88E1-F7F4598E5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6D2EE-5033-4358-89DF-22463620A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2682B-7A88-4779-8424-2A4D5867C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1E4D5-41CC-4550-A94E-A49DDBAF3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5BC9D-B9A4-43F2-A7B2-80D1FAB47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09633-54C7-445E-96C4-19090B87C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41ABB-806A-4027-91AA-8DCD6ACAF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A40D0-46D1-42C8-AFF3-8882D12A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E0051-FEE0-491E-80F4-670DA6E58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24040-1666-4E96-8B94-A20E14FE7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F1A82-6F8F-4CCB-AA8B-51B363D5F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71002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从品质把控入手确保工业产品质量安全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品质把控的重要性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品质把控策略与方法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案例分析：成功企业的品质把控实践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品质把控的重要性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通过严格的品质把控，确保产品达到或超过国家和行业标准，提升产品整体质量水平。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品质把控能够确保产品符合客户的要求和期望，提高客户满意度，从而增加市场份额。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增强产品可靠性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品质把控有助于减少产品缺陷和故障，提高产品的可靠性和稳定性，降低维修和退货成本。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提升产品竞争力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通过品质把控及时发现并处理生产过程中的问题，降低不良品率，减少废品和返工成本。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减少不良品率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品质把控有助于发现生产流程中的瓶颈和问题，促进生产流程的优化和改进，提高生产效率。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品质把控能够预防和减少质量事故和质量问题的发生，降低企业面临的质量风险和法律责任。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降低质量风险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降低生产成本与风险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高品质的产品有助于塑造企业专业、可信赖的品牌形象，提升品牌知名度和美誉度。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增强客户信任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品质把控确保产品的稳定性和一致性，增强客户对企业的信任和忠诚度。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优质的产品质量有助于企业在行业内树立良好的声誉和口碑，为企业的长期发展奠定基础。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增强企业品牌形象与信誉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部分工业产品存在质量波动，无法满足一致性要求。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产品质量不稳定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安全性能不足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环保指标不达标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875" r="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部分产品在设计、制造过程中存在安全隐患，易引发事故。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部分产品环保性能不符合国家标准，对环境造成污染。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当前工业产品质量问题概述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部分企业缺乏完善的质量管理体系，无法对产品质量进行全面把控。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原材料质量不稳定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部分企业为降低成本，采用劣质原材料，导致产品质量下降。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生产工艺落后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部分企业生产工艺陈旧，无法满足现代工业对产品质量的要求。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国家法规标准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国家制定了一系列工业产品质量法规和标准，对产品质量提出了明确要求。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行业监管要求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各行业监管部门对工业产品质量实施严格监管，确保产品符合相关法规和标准。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企业自律要求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企业应建立自律机制，加强内部管理，确保产品质量安全。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法规标准与监管要求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品质把控策略与方法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通过对比评估，选择具有良好信誉、合规生产和质量保障体系的供应商。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对供应商进行定期的质量、交货期、服务等方面的评估，确保供应商持续提供高品质原材料。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供应商定期评估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定期组织供应商培训，提高供应商对质量标准和客户需求的理解和执行力。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强化供应商培训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250" b="6250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源头控制：供应商选择与评估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明确每个生产环节的操作规范和质量标准，确保生产过程的可控性和可追溯性。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制定详细的生产流程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采用先进的生产设备和技术，提高生产效率和产品质量稳定性。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引入先进的生产设备和技术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通过定期巡查、抽样检验等手段，及时发现并解决生产过程中的质量问题。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加强生产现场监控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过程管理：生产流程优化与监控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https://d.book118.com/518071002056006032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2024-09-09T21:53:22.207</cp:lastPrinted>
  <dcterms:created xsi:type="dcterms:W3CDTF">2024-09-09T13:53:22Z</dcterms:created>
  <dcterms:modified xsi:type="dcterms:W3CDTF">2024-09-09T13:53:24Z</dcterms:modified>
</cp:coreProperties>
</file>