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732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46.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06" name="幻灯片图像占位符 1"/>
          <p:cNvSpPr>
            <a:spLocks noGrp="1" noRot="1" noChangeAspect="1"/>
          </p:cNvSpPr>
          <p:nvPr>
            <p:ph type="sldImg"/>
          </p:nvPr>
        </p:nvSpPr>
        <p:spPr/>
      </p:sp>
      <p:sp>
        <p:nvSpPr>
          <p:cNvPr id="1048708" name="备注占位符 2"/>
          <p:cNvSpPr>
            <a:spLocks noGrp="1"/>
          </p:cNvSpPr>
          <p:nvPr>
            <p:ph type="body" idx="1"/>
          </p:nvPr>
        </p:nvSpPr>
        <p:spPr/>
        <p:txBody>
          <a:bodyPr/>
          <a:lstStyle/>
          <a:p>
            <a:endParaRPr lang="zh-CN" altLang="en-US"/>
          </a:p>
        </p:txBody>
      </p:sp>
      <p:sp>
        <p:nvSpPr>
          <p:cNvPr id="104871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2" name="幻灯片图像占位符 1"/>
          <p:cNvSpPr>
            <a:spLocks noGrp="1" noRot="1" noChangeAspect="1"/>
          </p:cNvSpPr>
          <p:nvPr>
            <p:ph type="sldImg"/>
          </p:nvPr>
        </p:nvSpPr>
        <p:spPr/>
      </p:sp>
      <p:sp>
        <p:nvSpPr>
          <p:cNvPr id="1048624" name="备注占位符 2"/>
          <p:cNvSpPr>
            <a:spLocks noGrp="1"/>
          </p:cNvSpPr>
          <p:nvPr>
            <p:ph type="body" idx="1"/>
          </p:nvPr>
        </p:nvSpPr>
        <p:spPr/>
        <p:txBody>
          <a:bodyPr/>
          <a:lstStyle/>
          <a:p>
            <a:endParaRPr lang="zh-CN" altLang="en-US"/>
          </a:p>
        </p:txBody>
      </p:sp>
      <p:sp>
        <p:nvSpPr>
          <p:cNvPr id="1048626"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image" Target="../media/image1.png" /><Relationship Id="rId12" Type="http://schemas.openxmlformats.org/officeDocument/2006/relationships/tags" Target="../tags/tag11.xml" /><Relationship Id="rId13" Type="http://schemas.openxmlformats.org/officeDocument/2006/relationships/image" Target="../media/image2.png" /><Relationship Id="rId14" Type="http://schemas.openxmlformats.org/officeDocument/2006/relationships/tags" Target="../tags/tag12.xml" /><Relationship Id="rId15" Type="http://schemas.openxmlformats.org/officeDocument/2006/relationships/image" Target="../media/image3.png" /><Relationship Id="rId16" Type="http://schemas.openxmlformats.org/officeDocument/2006/relationships/tags" Target="../tags/tag13.xml" /><Relationship Id="rId17" Type="http://schemas.openxmlformats.org/officeDocument/2006/relationships/image" Target="../media/image4.png" /><Relationship Id="rId18" Type="http://schemas.openxmlformats.org/officeDocument/2006/relationships/tags" Target="../tags/tag14.xml" /><Relationship Id="rId19" Type="http://schemas.openxmlformats.org/officeDocument/2006/relationships/image" Target="../media/image5.png" /><Relationship Id="rId2" Type="http://schemas.openxmlformats.org/officeDocument/2006/relationships/tags" Target="../tags/tag2.xml" /><Relationship Id="rId20" Type="http://schemas.openxmlformats.org/officeDocument/2006/relationships/tags" Target="../tags/tag15.xml" /><Relationship Id="rId21" Type="http://schemas.openxmlformats.org/officeDocument/2006/relationships/image" Target="../media/image6.png" /><Relationship Id="rId22" Type="http://schemas.openxmlformats.org/officeDocument/2006/relationships/tags" Target="../tags/tag16.xml" /><Relationship Id="rId23" Type="http://schemas.openxmlformats.org/officeDocument/2006/relationships/tags" Target="../tags/tag17.xml" /><Relationship Id="rId24" Type="http://schemas.openxmlformats.org/officeDocument/2006/relationships/tags" Target="../tags/tag18.xml" /><Relationship Id="rId25" Type="http://schemas.openxmlformats.org/officeDocument/2006/relationships/tags" Target="../tags/tag19.xml" /><Relationship Id="rId26" Type="http://schemas.openxmlformats.org/officeDocument/2006/relationships/tags" Target="../tags/tag20.xml" /><Relationship Id="rId27" Type="http://schemas.openxmlformats.org/officeDocument/2006/relationships/tags" Target="../tags/tag21.xml" /><Relationship Id="rId28" Type="http://schemas.openxmlformats.org/officeDocument/2006/relationships/tags" Target="../tags/tag22.xml" /><Relationship Id="rId29" Type="http://schemas.openxmlformats.org/officeDocument/2006/relationships/tags" Target="../tags/tag23.xml" /><Relationship Id="rId3" Type="http://schemas.openxmlformats.org/officeDocument/2006/relationships/tags" Target="../tags/tag3.xml" /><Relationship Id="rId30" Type="http://schemas.openxmlformats.org/officeDocument/2006/relationships/tags" Target="../tags/tag24.xml" /><Relationship Id="rId31" Type="http://schemas.openxmlformats.org/officeDocument/2006/relationships/tags" Target="../tags/tag25.xml" /><Relationship Id="rId32" Type="http://schemas.openxmlformats.org/officeDocument/2006/relationships/tags" Target="../tags/tag26.xml" /><Relationship Id="rId33" Type="http://schemas.openxmlformats.org/officeDocument/2006/relationships/tags" Target="../tags/tag27.xml" /><Relationship Id="rId34" Type="http://schemas.openxmlformats.org/officeDocument/2006/relationships/tags" Target="../tags/tag28.xml" /><Relationship Id="rId35" Type="http://schemas.openxmlformats.org/officeDocument/2006/relationships/tags" Target="../tags/tag29.xml" /><Relationship Id="rId36" Type="http://schemas.openxmlformats.org/officeDocument/2006/relationships/tags" Target="../tags/tag30.xml" /><Relationship Id="rId37" Type="http://schemas.openxmlformats.org/officeDocument/2006/relationships/tags" Target="../tags/tag31.xml" /><Relationship Id="rId38" Type="http://schemas.openxmlformats.org/officeDocument/2006/relationships/tags" Target="../tags/tag32.xml" /><Relationship Id="rId39" Type="http://schemas.openxmlformats.org/officeDocument/2006/relationships/tags" Target="../tags/tag33.xml" /><Relationship Id="rId4" Type="http://schemas.openxmlformats.org/officeDocument/2006/relationships/tags" Target="../tags/tag4.xml" /><Relationship Id="rId40" Type="http://schemas.openxmlformats.org/officeDocument/2006/relationships/tags" Target="../tags/tag34.xml" /><Relationship Id="rId41" Type="http://schemas.openxmlformats.org/officeDocument/2006/relationships/tags" Target="../tags/tag35.xml" /><Relationship Id="rId42" Type="http://schemas.openxmlformats.org/officeDocument/2006/relationships/tags" Target="../tags/tag36.xml" /><Relationship Id="rId43" Type="http://schemas.openxmlformats.org/officeDocument/2006/relationships/slideMaster" Target="../slideMasters/slideMaster2.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tags" Target="../tags/tag49.xml" /><Relationship Id="rId11" Type="http://schemas.openxmlformats.org/officeDocument/2006/relationships/image" Target="../media/image7.png" /><Relationship Id="rId12" Type="http://schemas.openxmlformats.org/officeDocument/2006/relationships/tags" Target="../tags/tag50.xml" /><Relationship Id="rId13" Type="http://schemas.openxmlformats.org/officeDocument/2006/relationships/image" Target="../media/image3.png" /><Relationship Id="rId14" Type="http://schemas.openxmlformats.org/officeDocument/2006/relationships/tags" Target="../tags/tag51.xml" /><Relationship Id="rId15" Type="http://schemas.openxmlformats.org/officeDocument/2006/relationships/image" Target="../media/image8.png" /><Relationship Id="rId16" Type="http://schemas.openxmlformats.org/officeDocument/2006/relationships/tags" Target="../tags/tag52.xml" /><Relationship Id="rId17" Type="http://schemas.openxmlformats.org/officeDocument/2006/relationships/image" Target="../media/image6.png" /><Relationship Id="rId18" Type="http://schemas.openxmlformats.org/officeDocument/2006/relationships/tags" Target="../tags/tag53.xml" /><Relationship Id="rId19" Type="http://schemas.openxmlformats.org/officeDocument/2006/relationships/tags" Target="../tags/tag54.xml" /><Relationship Id="rId2" Type="http://schemas.openxmlformats.org/officeDocument/2006/relationships/tags" Target="../tags/tag43.xml" /><Relationship Id="rId20" Type="http://schemas.openxmlformats.org/officeDocument/2006/relationships/tags" Target="../tags/tag55.xml" /><Relationship Id="rId21" Type="http://schemas.openxmlformats.org/officeDocument/2006/relationships/tags" Target="../tags/tag56.xml" /><Relationship Id="rId22" Type="http://schemas.openxmlformats.org/officeDocument/2006/relationships/slideMaster" Target="../slideMasters/slideMaster2.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image" Target="../media/image1.png" /><Relationship Id="rId8" Type="http://schemas.openxmlformats.org/officeDocument/2006/relationships/tags" Target="../tags/tag48.xml" /><Relationship Id="rId9" Type="http://schemas.openxmlformats.org/officeDocument/2006/relationships/image" Target="../media/image2.png"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57.xml" /><Relationship Id="rId10" Type="http://schemas.openxmlformats.org/officeDocument/2006/relationships/tags" Target="../tags/tag62.xml" /><Relationship Id="rId11" Type="http://schemas.openxmlformats.org/officeDocument/2006/relationships/image" Target="../media/image4.png" /><Relationship Id="rId12" Type="http://schemas.openxmlformats.org/officeDocument/2006/relationships/tags" Target="../tags/tag63.xml" /><Relationship Id="rId13" Type="http://schemas.openxmlformats.org/officeDocument/2006/relationships/image" Target="../media/image9.png" /><Relationship Id="rId14" Type="http://schemas.openxmlformats.org/officeDocument/2006/relationships/tags" Target="../tags/tag64.xml" /><Relationship Id="rId15" Type="http://schemas.openxmlformats.org/officeDocument/2006/relationships/image" Target="../media/image10.png" /><Relationship Id="rId16" Type="http://schemas.openxmlformats.org/officeDocument/2006/relationships/tags" Target="../tags/tag65.xml" /><Relationship Id="rId17" Type="http://schemas.openxmlformats.org/officeDocument/2006/relationships/tags" Target="../tags/tag66.xml" /><Relationship Id="rId18" Type="http://schemas.openxmlformats.org/officeDocument/2006/relationships/tags" Target="../tags/tag67.xml" /><Relationship Id="rId19" Type="http://schemas.openxmlformats.org/officeDocument/2006/relationships/tags" Target="../tags/tag68.xml" /><Relationship Id="rId2" Type="http://schemas.openxmlformats.org/officeDocument/2006/relationships/tags" Target="../tags/tag58.xml" /><Relationship Id="rId20" Type="http://schemas.openxmlformats.org/officeDocument/2006/relationships/tags" Target="../tags/tag69.xml" /><Relationship Id="rId21" Type="http://schemas.openxmlformats.org/officeDocument/2006/relationships/slideMaster" Target="../slideMasters/slideMaster2.xml" /><Relationship Id="rId3" Type="http://schemas.openxmlformats.org/officeDocument/2006/relationships/image" Target="../media/image1.png" /><Relationship Id="rId4" Type="http://schemas.openxmlformats.org/officeDocument/2006/relationships/tags" Target="../tags/tag59.xml" /><Relationship Id="rId5" Type="http://schemas.openxmlformats.org/officeDocument/2006/relationships/image" Target="../media/image2.png" /><Relationship Id="rId6" Type="http://schemas.openxmlformats.org/officeDocument/2006/relationships/tags" Target="../tags/tag60.xml" /><Relationship Id="rId7" Type="http://schemas.openxmlformats.org/officeDocument/2006/relationships/image" Target="../media/image7.png" /><Relationship Id="rId8" Type="http://schemas.openxmlformats.org/officeDocument/2006/relationships/tags" Target="../tags/tag61.xml" /><Relationship Id="rId9" Type="http://schemas.openxmlformats.org/officeDocument/2006/relationships/image" Target="../media/image3.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0.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84.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1.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95.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0.xml"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tags" Target="../tags/tag111.xml" /><Relationship Id="rId13" Type="http://schemas.openxmlformats.org/officeDocument/2006/relationships/tags" Target="../tags/tag112.xml" /><Relationship Id="rId14" Type="http://schemas.openxmlformats.org/officeDocument/2006/relationships/tags" Target="../tags/tag113.xml" /><Relationship Id="rId15" Type="http://schemas.openxmlformats.org/officeDocument/2006/relationships/tags" Target="../tags/tag114.xml" /><Relationship Id="rId16" Type="http://schemas.openxmlformats.org/officeDocument/2006/relationships/tags" Target="../tags/tag115.xml" /><Relationship Id="rId17" Type="http://schemas.openxmlformats.org/officeDocument/2006/relationships/tags" Target="../tags/tag116.xml" /><Relationship Id="rId18" Type="http://schemas.openxmlformats.org/officeDocument/2006/relationships/tags" Target="../tags/tag117.xml" /><Relationship Id="rId19" Type="http://schemas.openxmlformats.org/officeDocument/2006/relationships/tags" Target="../tags/tag118.xml" /><Relationship Id="rId2" Type="http://schemas.openxmlformats.org/officeDocument/2006/relationships/tags" Target="../tags/tag101.xml" /><Relationship Id="rId20" Type="http://schemas.openxmlformats.org/officeDocument/2006/relationships/tags" Target="../tags/tag119.xml" /><Relationship Id="rId21" Type="http://schemas.openxmlformats.org/officeDocument/2006/relationships/tags" Target="../tags/tag120.xml" /><Relationship Id="rId22" Type="http://schemas.openxmlformats.org/officeDocument/2006/relationships/tags" Target="../tags/tag121.xml" /><Relationship Id="rId23" Type="http://schemas.openxmlformats.org/officeDocument/2006/relationships/tags" Target="../tags/tag122.xml" /><Relationship Id="rId24" Type="http://schemas.openxmlformats.org/officeDocument/2006/relationships/tags" Target="../tags/tag123.xml" /><Relationship Id="rId25" Type="http://schemas.openxmlformats.org/officeDocument/2006/relationships/tags" Target="../tags/tag124.xml" /><Relationship Id="rId26" Type="http://schemas.openxmlformats.org/officeDocument/2006/relationships/tags" Target="../tags/tag125.xml" /><Relationship Id="rId27" Type="http://schemas.openxmlformats.org/officeDocument/2006/relationships/tags" Target="../tags/tag126.xml" /><Relationship Id="rId28" Type="http://schemas.openxmlformats.org/officeDocument/2006/relationships/tags" Target="../tags/tag127.xml" /><Relationship Id="rId29" Type="http://schemas.openxmlformats.org/officeDocument/2006/relationships/tags" Target="../tags/tag128.xml" /><Relationship Id="rId3" Type="http://schemas.openxmlformats.org/officeDocument/2006/relationships/tags" Target="../tags/tag102.xml" /><Relationship Id="rId30" Type="http://schemas.openxmlformats.org/officeDocument/2006/relationships/tags" Target="../tags/tag129.xml" /><Relationship Id="rId31" Type="http://schemas.openxmlformats.org/officeDocument/2006/relationships/tags" Target="../tags/tag130.xml" /><Relationship Id="rId32" Type="http://schemas.openxmlformats.org/officeDocument/2006/relationships/tags" Target="../tags/tag131.xml" /><Relationship Id="rId33" Type="http://schemas.openxmlformats.org/officeDocument/2006/relationships/tags" Target="../tags/tag132.xml" /><Relationship Id="rId34" Type="http://schemas.openxmlformats.org/officeDocument/2006/relationships/tags" Target="../tags/tag133.xml" /><Relationship Id="rId35" Type="http://schemas.openxmlformats.org/officeDocument/2006/relationships/tags" Target="../tags/tag134.xml" /><Relationship Id="rId36" Type="http://schemas.openxmlformats.org/officeDocument/2006/relationships/tags" Target="../tags/tag135.xml" /><Relationship Id="rId37" Type="http://schemas.openxmlformats.org/officeDocument/2006/relationships/slideMaster" Target="../slideMasters/slideMaster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B77E39-4A1F-4738-91C6-5172838AB8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AE7D71-AFC8-4B10-9C4C-8AD18B46BC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15F2D3-A994-490C-9422-FCA180DC03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27F6D1-1F7A-4A3D-A5A8-43C3510FD0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BDF1D1-B5FF-4AD7-88F6-2F3F344593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0C95C6-54D3-4235-848A-FE4904A946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2B9067-BA1F-4D0A-91FF-353CB27659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B79615-B8F7-41DD-8551-406EF99541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4C67C6-9030-46AF-9893-FB911A9101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27841D-AB2F-4C3C-9024-9161C57EC4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18CDCF-25F0-4250-A048-815608401D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cxnSp>
        <p:nvCxnSpPr>
          <p:cNvPr id="3145729" name="直接连接符 38"/>
          <p:cNvCxnSpPr/>
          <p:nvPr>
            <p:custDataLst>
              <p:tags r:id="rId1"/>
            </p:custDataLst>
          </p:nvPr>
        </p:nvCxnSpPr>
        <p:spPr>
          <a:xfrm>
            <a:off x="1131633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31" name="直接连接符 37"/>
          <p:cNvCxnSpPr/>
          <p:nvPr>
            <p:custDataLst>
              <p:tags r:id="rId2"/>
            </p:custDataLst>
          </p:nvPr>
        </p:nvCxnSpPr>
        <p:spPr>
          <a:xfrm>
            <a:off x="1131633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33" name="直接连接符 36"/>
          <p:cNvCxnSpPr/>
          <p:nvPr>
            <p:custDataLst>
              <p:tags r:id="rId3"/>
            </p:custDataLst>
          </p:nvPr>
        </p:nvCxnSpPr>
        <p:spPr>
          <a:xfrm>
            <a:off x="1131633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048666" name="署名"/>
          <p:cNvSpPr txBox="1">
            <a:spLocks noGrp="1"/>
          </p:cNvSpPr>
          <p:nvPr>
            <p:ph type="body" idx="33" hasCustomPrompt="1"/>
            <p:custDataLst>
              <p:tags r:id="rId4"/>
            </p:custDataLst>
          </p:nvPr>
        </p:nvSpPr>
        <p:spPr>
          <a:xfrm>
            <a:off x="9875520" y="3420110"/>
            <a:ext cx="1574800" cy="455930"/>
          </a:xfrm>
          <a:prstGeom prst="snip2DiagRect">
            <a:avLst>
              <a:gd name="adj1" fmla="val 0"/>
              <a:gd name="adj2" fmla="val 16667"/>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10000"/>
              </a:lnSpc>
              <a:buClrTx/>
              <a:buSzTx/>
              <a:buFontTx/>
              <a:buNone/>
              <a:defRPr kumimoji="0" lang="zh-CN" altLang="en-US" sz="14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668" name="副标题"/>
          <p:cNvSpPr txBox="1">
            <a:spLocks noGrp="1"/>
          </p:cNvSpPr>
          <p:nvPr>
            <p:ph type="body" idx="32" hasCustomPrompt="1"/>
            <p:custDataLst>
              <p:tags r:id="rId5"/>
            </p:custDataLst>
          </p:nvPr>
        </p:nvSpPr>
        <p:spPr>
          <a:xfrm>
            <a:off x="3900805" y="2610485"/>
            <a:ext cx="7549515" cy="677545"/>
          </a:xfrm>
          <a:prstGeom prst="rect">
            <a:avLst/>
          </a:prstGeom>
          <a:noFill/>
        </p:spPr>
        <p:txBody>
          <a:bodyPr vert="horz" wrap="none" lIns="91440" tIns="45720" rIns="91440" bIns="45720" rtlCol="0" anchor="t">
            <a:normAutofit/>
          </a:bodyPr>
          <a:lstStyle>
            <a:defPPr>
              <a:defRPr lang="zh-CN"/>
            </a:defPPr>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r">
              <a:buClrTx/>
              <a:buSzTx/>
              <a:buFontTx/>
            </a:pPr>
            <a:r>
              <a:rPr>
                <a:sym typeface="+mn-ea"/>
              </a:rPr>
              <a:t>单击此处编辑母版副标题样式</a:t>
            </a:r>
            <a:endParaRPr>
              <a:sym typeface="+mn-ea"/>
            </a:endParaRPr>
          </a:p>
        </p:txBody>
      </p:sp>
      <p:sp>
        <p:nvSpPr>
          <p:cNvPr id="1048670" name="标题"/>
          <p:cNvSpPr txBox="1">
            <a:spLocks noGrp="1"/>
          </p:cNvSpPr>
          <p:nvPr>
            <p:ph type="title" idx="31" hasCustomPrompt="1"/>
            <p:custDataLst>
              <p:tags r:id="rId6"/>
            </p:custDataLst>
          </p:nvPr>
        </p:nvSpPr>
        <p:spPr>
          <a:xfrm>
            <a:off x="3900805" y="725805"/>
            <a:ext cx="7549515" cy="1880870"/>
          </a:xfrm>
          <a:prstGeom prst="rect">
            <a:avLst/>
          </a:prstGeom>
          <a:noFill/>
        </p:spPr>
        <p:txBody>
          <a:bodyPr vert="horz" wrap="square" lIns="91440" tIns="45720" rIns="91440" bIns="45720" rtlCol="0" anchor="b" anchorCtr="0">
            <a:normAutofit/>
          </a:bodyPr>
          <a:lstStyle>
            <a:defPPr>
              <a:defRPr lang="zh-CN"/>
            </a:defPPr>
            <a:lvl1pPr marL="0" marR="0" lvl="0" algn="r" defTabSz="914400" rtl="0" eaLnBrk="1" fontAlgn="auto" latinLnBrk="0" hangingPunct="1">
              <a:lnSpc>
                <a:spcPct val="100000"/>
              </a:lnSpc>
              <a:buClrTx/>
              <a:buSzTx/>
              <a:buFontTx/>
              <a:buNone/>
              <a:defRPr kumimoji="0" lang="zh-CN" altLang="en-US" sz="5600" b="0" i="0" u="none" strike="noStrike" kern="1200" cap="none" spc="0" normalizeH="0" baseline="0" noProof="1">
                <a:gradFill flip="none" rotWithShape="1">
                  <a:gsLst>
                    <a:gs pos="0">
                      <a:schemeClr val="accent1"/>
                    </a:gs>
                    <a:gs pos="100000">
                      <a:schemeClr val="tx1"/>
                    </a:gs>
                  </a:gsLst>
                  <a:lin ang="13500000" scaled="1"/>
                </a:gradFill>
                <a:latin typeface="+mj-ea"/>
                <a:ea typeface="+mj-ea"/>
                <a:cs typeface="MiSans Normal" panose="00000500000000000000" charset="-122"/>
                <a:sym typeface="+mn-ea"/>
              </a:defRPr>
            </a:lvl1pPr>
          </a:lstStyle>
          <a:p>
            <a:pPr lvl="0" algn="r">
              <a:buClrTx/>
              <a:buSzTx/>
              <a:buFontTx/>
            </a:pPr>
            <a:r>
              <a:rPr>
                <a:sym typeface="+mn-ea"/>
              </a:rPr>
              <a:t>单击此处编辑标题</a:t>
            </a:r>
            <a:endParaRPr>
              <a:sym typeface="+mn-ea"/>
            </a:endParaRPr>
          </a:p>
        </p:txBody>
      </p:sp>
      <p:sp>
        <p:nvSpPr>
          <p:cNvPr id="1048672" name="椭圆 17"/>
          <p:cNvSpPr/>
          <p:nvPr>
            <p:custDataLst>
              <p:tags r:id="rId7"/>
            </p:custDataLst>
          </p:nvPr>
        </p:nvSpPr>
        <p:spPr>
          <a:xfrm>
            <a:off x="1318895" y="2337435"/>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4" name="椭圆 18"/>
          <p:cNvSpPr/>
          <p:nvPr>
            <p:custDataLst>
              <p:tags r:id="rId8"/>
            </p:custDataLst>
          </p:nvPr>
        </p:nvSpPr>
        <p:spPr>
          <a:xfrm>
            <a:off x="1288415" y="2305685"/>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5" name="直接连接符 19"/>
          <p:cNvCxnSpPr/>
          <p:nvPr>
            <p:custDataLst>
              <p:tags r:id="rId9"/>
            </p:custDataLst>
          </p:nvPr>
        </p:nvCxnSpPr>
        <p:spPr>
          <a:xfrm flipH="1">
            <a:off x="1406525" y="2542540"/>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676" name="同心圆 4"/>
          <p:cNvSpPr/>
          <p:nvPr>
            <p:custDataLst>
              <p:tags r:id="rId10"/>
            </p:custDataLst>
          </p:nvPr>
        </p:nvSpPr>
        <p:spPr>
          <a:xfrm>
            <a:off x="4358005" y="3462020"/>
            <a:ext cx="3423285" cy="3423285"/>
          </a:xfrm>
          <a:prstGeom prst="donut">
            <a:avLst>
              <a:gd name="adj" fmla="val 35831"/>
            </a:avLst>
          </a:prstGeom>
          <a:solidFill>
            <a:schemeClr val="accent1">
              <a:lumMod val="60000"/>
              <a:lumOff val="40000"/>
              <a:alpha val="5000"/>
            </a:schemeClr>
          </a:solidFill>
          <a:ln>
            <a:noFill/>
            <a:prstDash val="solid"/>
          </a:ln>
          <a:effectLst>
            <a:softEdge rad="330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53" name="5" descr="5资源 6"/>
          <p:cNvPicPr>
            <a:picLocks noChangeAspect="1"/>
          </p:cNvPicPr>
          <p:nvPr>
            <p:custDataLst>
              <p:tags r:id="rId12"/>
            </p:custDataLst>
          </p:nvPr>
        </p:nvPicPr>
        <p:blipFill>
          <a:blip r:embed="rId11"/>
          <a:srcRect l="2570" r="30381"/>
          <a:stretch>
            <a:fillRect/>
          </a:stretch>
        </p:blipFill>
        <p:spPr>
          <a:xfrm flipH="1">
            <a:off x="12065" y="4076065"/>
            <a:ext cx="12178030" cy="1845310"/>
          </a:xfrm>
          <a:custGeom>
            <a:cxnLst>
              <a:cxn ang="3">
                <a:pos x="hc" y="t"/>
              </a:cxn>
              <a:cxn ang="cd2">
                <a:pos x="l" y="vc"/>
              </a:cxn>
              <a:cxn ang="cd4">
                <a:pos x="hc" y="b"/>
              </a:cxn>
              <a:cxn ang="0">
                <a:pos x="r" y="vc"/>
              </a:cxn>
            </a:cxnLst>
            <a:rect l="l" t="t" r="r" b="b"/>
            <a:pathLst>
              <a:path w="19178" h="2906">
                <a:moveTo>
                  <a:pt x="0" y="0"/>
                </a:moveTo>
                <a:lnTo>
                  <a:pt x="19178" y="0"/>
                </a:lnTo>
                <a:lnTo>
                  <a:pt x="19178" y="2906"/>
                </a:lnTo>
                <a:lnTo>
                  <a:pt x="0" y="2906"/>
                </a:lnTo>
                <a:lnTo>
                  <a:pt x="0" y="0"/>
                </a:lnTo>
                <a:close/>
              </a:path>
            </a:pathLst>
          </a:custGeom>
        </p:spPr>
      </p:pic>
      <p:pic>
        <p:nvPicPr>
          <p:cNvPr id="2097155" name="3" descr="6资源 7"/>
          <p:cNvPicPr>
            <a:picLocks noChangeAspect="1"/>
          </p:cNvPicPr>
          <p:nvPr>
            <p:custDataLst>
              <p:tags r:id="rId14"/>
            </p:custDataLst>
          </p:nvPr>
        </p:nvPicPr>
        <p:blipFill>
          <a:blip r:embed="rId13"/>
          <a:srcRect l="3253" t="-21748" r="30554" b="-22908"/>
          <a:stretch>
            <a:fillRect/>
          </a:stretch>
        </p:blipFill>
        <p:spPr>
          <a:xfrm flipH="1">
            <a:off x="-6985" y="3152775"/>
            <a:ext cx="12197080" cy="3721100"/>
          </a:xfrm>
          <a:custGeom>
            <a:cxnLst>
              <a:cxn ang="3">
                <a:pos x="hc" y="t"/>
              </a:cxn>
              <a:cxn ang="cd2">
                <a:pos x="l" y="vc"/>
              </a:cxn>
              <a:cxn ang="cd4">
                <a:pos x="hc" y="b"/>
              </a:cxn>
              <a:cxn ang="0">
                <a:pos x="r" y="vc"/>
              </a:cxn>
            </a:cxnLst>
            <a:rect l="l" t="t" r="r" b="b"/>
            <a:pathLst>
              <a:path w="19208" h="5860">
                <a:moveTo>
                  <a:pt x="19196" y="4932"/>
                </a:moveTo>
                <a:lnTo>
                  <a:pt x="19208" y="4932"/>
                </a:lnTo>
                <a:lnTo>
                  <a:pt x="19208" y="5860"/>
                </a:lnTo>
                <a:lnTo>
                  <a:pt x="19196" y="5860"/>
                </a:lnTo>
                <a:lnTo>
                  <a:pt x="19196" y="4932"/>
                </a:lnTo>
                <a:close/>
                <a:moveTo>
                  <a:pt x="0" y="881"/>
                </a:moveTo>
                <a:lnTo>
                  <a:pt x="19196" y="881"/>
                </a:lnTo>
                <a:lnTo>
                  <a:pt x="19196" y="4932"/>
                </a:lnTo>
                <a:lnTo>
                  <a:pt x="0" y="4932"/>
                </a:lnTo>
                <a:lnTo>
                  <a:pt x="0" y="881"/>
                </a:lnTo>
                <a:close/>
                <a:moveTo>
                  <a:pt x="19196" y="0"/>
                </a:moveTo>
                <a:lnTo>
                  <a:pt x="19208" y="0"/>
                </a:lnTo>
                <a:lnTo>
                  <a:pt x="19208" y="881"/>
                </a:lnTo>
                <a:lnTo>
                  <a:pt x="19196" y="881"/>
                </a:lnTo>
                <a:lnTo>
                  <a:pt x="19196" y="0"/>
                </a:lnTo>
                <a:close/>
              </a:path>
            </a:pathLst>
          </a:custGeom>
        </p:spPr>
      </p:pic>
      <p:pic>
        <p:nvPicPr>
          <p:cNvPr id="2097157" name="7" descr="4资源 5"/>
          <p:cNvPicPr>
            <a:picLocks noChangeAspect="1"/>
          </p:cNvPicPr>
          <p:nvPr>
            <p:custDataLst>
              <p:tags r:id="rId16"/>
            </p:custDataLst>
          </p:nvPr>
        </p:nvPicPr>
        <p:blipFill>
          <a:blip r:embed="rId15"/>
          <a:srcRect l="1798" t="-84377" r="29936" b="-110637"/>
          <a:stretch>
            <a:fillRect/>
          </a:stretch>
        </p:blipFill>
        <p:spPr>
          <a:xfrm flipH="1">
            <a:off x="-6985" y="3457575"/>
            <a:ext cx="12197080" cy="3381375"/>
          </a:xfrm>
          <a:custGeom>
            <a:cxnLst>
              <a:cxn ang="3">
                <a:pos x="hc" y="t"/>
              </a:cxn>
              <a:cxn ang="cd2">
                <a:pos x="l" y="vc"/>
              </a:cxn>
              <a:cxn ang="cd4">
                <a:pos x="hc" y="b"/>
              </a:cxn>
              <a:cxn ang="0">
                <a:pos x="r" y="vc"/>
              </a:cxn>
            </a:cxnLst>
            <a:rect l="l" t="t" r="r" b="b"/>
            <a:pathLst>
              <a:path w="19208" h="5325">
                <a:moveTo>
                  <a:pt x="19204" y="3328"/>
                </a:moveTo>
                <a:lnTo>
                  <a:pt x="19208" y="3328"/>
                </a:lnTo>
                <a:lnTo>
                  <a:pt x="19208" y="5325"/>
                </a:lnTo>
                <a:lnTo>
                  <a:pt x="19204" y="5325"/>
                </a:lnTo>
                <a:lnTo>
                  <a:pt x="19204" y="3328"/>
                </a:lnTo>
                <a:close/>
                <a:moveTo>
                  <a:pt x="0" y="1523"/>
                </a:moveTo>
                <a:lnTo>
                  <a:pt x="19204" y="1523"/>
                </a:lnTo>
                <a:lnTo>
                  <a:pt x="19204" y="3328"/>
                </a:lnTo>
                <a:lnTo>
                  <a:pt x="0" y="3328"/>
                </a:lnTo>
                <a:lnTo>
                  <a:pt x="0" y="1523"/>
                </a:lnTo>
                <a:close/>
                <a:moveTo>
                  <a:pt x="19204" y="0"/>
                </a:moveTo>
                <a:lnTo>
                  <a:pt x="19208" y="0"/>
                </a:lnTo>
                <a:lnTo>
                  <a:pt x="19208" y="1523"/>
                </a:lnTo>
                <a:lnTo>
                  <a:pt x="19204" y="1523"/>
                </a:lnTo>
                <a:lnTo>
                  <a:pt x="19204" y="0"/>
                </a:lnTo>
                <a:close/>
              </a:path>
            </a:pathLst>
          </a:custGeom>
          <a:effectLst/>
        </p:spPr>
      </p:pic>
      <p:pic>
        <p:nvPicPr>
          <p:cNvPr id="2097159" name="1" descr="1资源 2"/>
          <p:cNvPicPr>
            <a:picLocks noChangeAspect="1"/>
          </p:cNvPicPr>
          <p:nvPr>
            <p:custDataLst>
              <p:tags r:id="rId18"/>
            </p:custDataLst>
          </p:nvPr>
        </p:nvPicPr>
        <p:blipFill>
          <a:blip r:embed="rId17"/>
          <a:srcRect l="3988" r="30873"/>
          <a:stretch>
            <a:fillRect/>
          </a:stretch>
        </p:blipFill>
        <p:spPr>
          <a:xfrm flipH="1">
            <a:off x="-3810" y="3333750"/>
            <a:ext cx="12195810" cy="3327400"/>
          </a:xfrm>
          <a:custGeom>
            <a:cxnLst>
              <a:cxn ang="3">
                <a:pos x="hc" y="t"/>
              </a:cxn>
              <a:cxn ang="cd2">
                <a:pos x="l" y="vc"/>
              </a:cxn>
              <a:cxn ang="cd4">
                <a:pos x="hc" y="b"/>
              </a:cxn>
              <a:cxn ang="0">
                <a:pos x="r" y="vc"/>
              </a:cxn>
            </a:cxnLst>
            <a:rect l="l" t="t" r="r" b="b"/>
            <a:pathLst>
              <a:path w="19206" h="5240">
                <a:moveTo>
                  <a:pt x="0" y="0"/>
                </a:moveTo>
                <a:lnTo>
                  <a:pt x="19206" y="0"/>
                </a:lnTo>
                <a:lnTo>
                  <a:pt x="19206" y="5240"/>
                </a:lnTo>
                <a:lnTo>
                  <a:pt x="0" y="5240"/>
                </a:lnTo>
                <a:lnTo>
                  <a:pt x="0" y="0"/>
                </a:lnTo>
                <a:close/>
              </a:path>
            </a:pathLst>
          </a:custGeom>
        </p:spPr>
      </p:pic>
      <p:pic>
        <p:nvPicPr>
          <p:cNvPr id="2097161" name="2" descr="2资源 3"/>
          <p:cNvPicPr>
            <a:picLocks noChangeAspect="1"/>
          </p:cNvPicPr>
          <p:nvPr>
            <p:custDataLst>
              <p:tags r:id="rId20"/>
            </p:custDataLst>
          </p:nvPr>
        </p:nvPicPr>
        <p:blipFill>
          <a:blip r:embed="rId19"/>
          <a:srcRect l="3662" r="30881"/>
          <a:stretch>
            <a:fillRect/>
          </a:stretch>
        </p:blipFill>
        <p:spPr>
          <a:xfrm flipH="1">
            <a:off x="12065" y="3529330"/>
            <a:ext cx="12169140" cy="2935605"/>
          </a:xfrm>
          <a:custGeom>
            <a:cxnLst>
              <a:cxn ang="3">
                <a:pos x="hc" y="t"/>
              </a:cxn>
              <a:cxn ang="cd2">
                <a:pos x="l" y="vc"/>
              </a:cxn>
              <a:cxn ang="cd4">
                <a:pos x="hc" y="b"/>
              </a:cxn>
              <a:cxn ang="0">
                <a:pos x="r" y="vc"/>
              </a:cxn>
            </a:cxnLst>
            <a:rect l="l" t="t" r="r" b="b"/>
            <a:pathLst>
              <a:path w="19164" h="4623">
                <a:moveTo>
                  <a:pt x="0" y="0"/>
                </a:moveTo>
                <a:lnTo>
                  <a:pt x="19164" y="0"/>
                </a:lnTo>
                <a:lnTo>
                  <a:pt x="19164" y="4623"/>
                </a:lnTo>
                <a:lnTo>
                  <a:pt x="0" y="4623"/>
                </a:lnTo>
                <a:lnTo>
                  <a:pt x="0" y="0"/>
                </a:lnTo>
                <a:close/>
              </a:path>
            </a:pathLst>
          </a:custGeom>
        </p:spPr>
      </p:pic>
      <p:pic>
        <p:nvPicPr>
          <p:cNvPr id="2097163" name="6" descr="3资源 4"/>
          <p:cNvPicPr>
            <a:picLocks noChangeAspect="1"/>
          </p:cNvPicPr>
          <p:nvPr>
            <p:custDataLst>
              <p:tags r:id="rId22"/>
            </p:custDataLst>
          </p:nvPr>
        </p:nvPicPr>
        <p:blipFill>
          <a:blip r:embed="rId21"/>
          <a:srcRect l="2149" r="30252"/>
          <a:stretch>
            <a:fillRect/>
          </a:stretch>
        </p:blipFill>
        <p:spPr>
          <a:xfrm flipH="1">
            <a:off x="22860" y="4243705"/>
            <a:ext cx="12167235" cy="1510030"/>
          </a:xfrm>
          <a:custGeom>
            <a:cxnLst>
              <a:cxn ang="3">
                <a:pos x="hc" y="t"/>
              </a:cxn>
              <a:cxn ang="cd2">
                <a:pos x="l" y="vc"/>
              </a:cxn>
              <a:cxn ang="cd4">
                <a:pos x="hc" y="b"/>
              </a:cxn>
              <a:cxn ang="0">
                <a:pos x="r" y="vc"/>
              </a:cxn>
            </a:cxnLst>
            <a:rect l="l" t="t" r="r" b="b"/>
            <a:pathLst>
              <a:path w="19161" h="2378">
                <a:moveTo>
                  <a:pt x="0" y="0"/>
                </a:moveTo>
                <a:lnTo>
                  <a:pt x="19161" y="0"/>
                </a:lnTo>
                <a:lnTo>
                  <a:pt x="19161" y="2378"/>
                </a:lnTo>
                <a:lnTo>
                  <a:pt x="0" y="2378"/>
                </a:lnTo>
                <a:lnTo>
                  <a:pt x="0" y="0"/>
                </a:lnTo>
                <a:close/>
              </a:path>
            </a:pathLst>
          </a:custGeom>
          <a:effectLst/>
        </p:spPr>
      </p:pic>
      <p:sp>
        <p:nvSpPr>
          <p:cNvPr id="1048678" name="椭圆 10"/>
          <p:cNvSpPr/>
          <p:nvPr>
            <p:custDataLst>
              <p:tags r:id="rId23"/>
            </p:custDataLst>
          </p:nvPr>
        </p:nvSpPr>
        <p:spPr>
          <a:xfrm>
            <a:off x="4651375" y="3312795"/>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0" name="椭圆 12"/>
          <p:cNvSpPr>
            <a:spLocks noChangeAspect="1"/>
          </p:cNvSpPr>
          <p:nvPr>
            <p:custDataLst>
              <p:tags r:id="rId24"/>
            </p:custDataLst>
          </p:nvPr>
        </p:nvSpPr>
        <p:spPr>
          <a:xfrm>
            <a:off x="6383655" y="4570730"/>
            <a:ext cx="54000" cy="54000"/>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2" name="椭圆 13"/>
          <p:cNvSpPr/>
          <p:nvPr>
            <p:custDataLst>
              <p:tags r:id="rId25"/>
            </p:custDataLst>
          </p:nvPr>
        </p:nvSpPr>
        <p:spPr>
          <a:xfrm>
            <a:off x="3874770" y="352933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1048684" name="椭圆 20"/>
          <p:cNvSpPr>
            <a:spLocks noChangeAspect="1"/>
          </p:cNvSpPr>
          <p:nvPr>
            <p:custDataLst>
              <p:tags r:id="rId26"/>
            </p:custDataLst>
          </p:nvPr>
        </p:nvSpPr>
        <p:spPr>
          <a:xfrm>
            <a:off x="7347585" y="5753735"/>
            <a:ext cx="54000" cy="54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6" name="椭圆 21"/>
          <p:cNvSpPr>
            <a:spLocks noChangeAspect="1"/>
          </p:cNvSpPr>
          <p:nvPr>
            <p:custDataLst>
              <p:tags r:id="rId27"/>
            </p:custDataLst>
          </p:nvPr>
        </p:nvSpPr>
        <p:spPr>
          <a:xfrm>
            <a:off x="8205470" y="5859145"/>
            <a:ext cx="54000" cy="54000"/>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8" name="椭圆 22"/>
          <p:cNvSpPr/>
          <p:nvPr>
            <p:custDataLst>
              <p:tags r:id="rId28"/>
            </p:custDataLst>
          </p:nvPr>
        </p:nvSpPr>
        <p:spPr>
          <a:xfrm>
            <a:off x="9119235" y="5871845"/>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0" name="椭圆 24"/>
          <p:cNvSpPr/>
          <p:nvPr>
            <p:custDataLst>
              <p:tags r:id="rId29"/>
            </p:custDataLst>
          </p:nvPr>
        </p:nvSpPr>
        <p:spPr>
          <a:xfrm>
            <a:off x="8094980" y="6207125"/>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2" name="椭圆 25"/>
          <p:cNvSpPr>
            <a:spLocks noChangeAspect="1"/>
          </p:cNvSpPr>
          <p:nvPr>
            <p:custDataLst>
              <p:tags r:id="rId30"/>
            </p:custDataLst>
          </p:nvPr>
        </p:nvSpPr>
        <p:spPr>
          <a:xfrm>
            <a:off x="10527030" y="6006465"/>
            <a:ext cx="54000" cy="54000"/>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4" name="椭圆 26"/>
          <p:cNvSpPr/>
          <p:nvPr>
            <p:custDataLst>
              <p:tags r:id="rId31"/>
            </p:custDataLst>
          </p:nvPr>
        </p:nvSpPr>
        <p:spPr>
          <a:xfrm>
            <a:off x="9433560" y="6571615"/>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6" name="椭圆 28"/>
          <p:cNvSpPr>
            <a:spLocks noChangeAspect="1"/>
          </p:cNvSpPr>
          <p:nvPr>
            <p:custDataLst>
              <p:tags r:id="rId32"/>
            </p:custDataLst>
          </p:nvPr>
        </p:nvSpPr>
        <p:spPr>
          <a:xfrm>
            <a:off x="2879090" y="4290060"/>
            <a:ext cx="36000" cy="36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8" name="椭圆 29"/>
          <p:cNvSpPr>
            <a:spLocks noChangeAspect="1"/>
          </p:cNvSpPr>
          <p:nvPr>
            <p:custDataLst>
              <p:tags r:id="rId33"/>
            </p:custDataLst>
          </p:nvPr>
        </p:nvSpPr>
        <p:spPr>
          <a:xfrm>
            <a:off x="3332480" y="3907790"/>
            <a:ext cx="54000" cy="54000"/>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700" name="椭圆 30"/>
          <p:cNvSpPr/>
          <p:nvPr>
            <p:custDataLst>
              <p:tags r:id="rId34"/>
            </p:custDataLst>
          </p:nvPr>
        </p:nvSpPr>
        <p:spPr>
          <a:xfrm>
            <a:off x="3115310" y="418782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702" name="矩形 31"/>
          <p:cNvSpPr/>
          <p:nvPr>
            <p:custDataLst>
              <p:tags r:id="rId35"/>
            </p:custDataLst>
          </p:nvPr>
        </p:nvSpPr>
        <p:spPr>
          <a:xfrm>
            <a:off x="3067685" y="5777230"/>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4" name="矩形 32"/>
          <p:cNvSpPr/>
          <p:nvPr>
            <p:custDataLst>
              <p:tags r:id="rId36"/>
            </p:custDataLst>
          </p:nvPr>
        </p:nvSpPr>
        <p:spPr>
          <a:xfrm>
            <a:off x="3582035" y="6062980"/>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6" name="椭圆 33"/>
          <p:cNvSpPr>
            <a:spLocks noChangeAspect="1"/>
          </p:cNvSpPr>
          <p:nvPr>
            <p:custDataLst>
              <p:tags r:id="rId37"/>
            </p:custDataLst>
          </p:nvPr>
        </p:nvSpPr>
        <p:spPr>
          <a:xfrm>
            <a:off x="11123295" y="6284595"/>
            <a:ext cx="144000" cy="144000"/>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8" name="椭圆 34"/>
          <p:cNvSpPr/>
          <p:nvPr>
            <p:custDataLst>
              <p:tags r:id="rId38"/>
            </p:custDataLst>
          </p:nvPr>
        </p:nvSpPr>
        <p:spPr>
          <a:xfrm>
            <a:off x="8221980" y="4083685"/>
            <a:ext cx="295275" cy="295275"/>
          </a:xfrm>
          <a:prstGeom prst="ellipse">
            <a:avLst/>
          </a:prstGeom>
          <a:noFill/>
          <a:ln w="317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0" name="椭圆 35"/>
          <p:cNvSpPr>
            <a:spLocks noChangeAspect="1"/>
          </p:cNvSpPr>
          <p:nvPr>
            <p:custDataLst>
              <p:tags r:id="rId39"/>
            </p:custDataLst>
          </p:nvPr>
        </p:nvSpPr>
        <p:spPr>
          <a:xfrm>
            <a:off x="2771140" y="5342890"/>
            <a:ext cx="144000" cy="144000"/>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2" name="日期占位符 3"/>
          <p:cNvSpPr>
            <a:spLocks noGrp="1"/>
          </p:cNvSpPr>
          <p:nvPr>
            <p:ph type="dt" sz="half" idx="10"/>
            <p:custDataLst>
              <p:tags r:id="rId4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4" name="页脚占位符 4"/>
          <p:cNvSpPr>
            <a:spLocks noGrp="1"/>
          </p:cNvSpPr>
          <p:nvPr>
            <p:ph type="ftr" sz="quarter" idx="11"/>
            <p:custDataLst>
              <p:tags r:id="rId41"/>
            </p:custDataLst>
          </p:nvPr>
        </p:nvSpPr>
        <p:spPr>
          <a:xfrm>
            <a:off x="4038600" y="6356350"/>
            <a:ext cx="4114800" cy="365125"/>
          </a:xfrm>
        </p:spPr>
        <p:txBody>
          <a:bodyPr/>
          <a:lstStyle/>
          <a:p>
            <a:endParaRPr lang="zh-CN" altLang="en-US"/>
          </a:p>
        </p:txBody>
      </p:sp>
      <p:sp>
        <p:nvSpPr>
          <p:cNvPr id="1048716" name="灯片编号占位符 5"/>
          <p:cNvSpPr>
            <a:spLocks noGrp="1"/>
          </p:cNvSpPr>
          <p:nvPr>
            <p:ph type="sldNum" sz="quarter" idx="12"/>
            <p:custDataLst>
              <p:tags r:id="rId4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718" name="正文"/>
          <p:cNvSpPr txBox="1">
            <a:spLocks noGrp="1"/>
          </p:cNvSpPr>
          <p:nvPr>
            <p:ph idx="2"/>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a:defRPr sz="1800">
                <a:sym typeface="+mn-ea"/>
              </a:defRPr>
            </a:lvl1pPr>
            <a:lvl2pPr>
              <a:defRPr sz="1600">
                <a:sym typeface="+mn-ea"/>
              </a:defRPr>
            </a:lvl2pPr>
            <a:lvl3pPr>
              <a:defRPr sz="1600">
                <a:sym typeface="+mn-ea"/>
              </a:defRPr>
            </a:lvl3pPr>
            <a:lvl4pPr>
              <a:defRPr sz="1400">
                <a:sym typeface="+mn-ea"/>
              </a:defRPr>
            </a:lvl4pPr>
            <a:lvl5pPr>
              <a:defRPr sz="1400">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0"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iSans Normal" panose="00000500000000000000" charset="-122"/>
              </a:defRPr>
            </a:lvl1pPr>
          </a:lstStyle>
          <a:p>
            <a:pPr lvl="0" algn="ctr"/>
            <a:r>
              <a:rPr>
                <a:sym typeface="+mn-ea"/>
              </a:rPr>
              <a:t>单击此处编辑母版标题样式</a:t>
            </a:r>
            <a:endParaRPr>
              <a:sym typeface="+mn-ea"/>
            </a:endParaRPr>
          </a:p>
        </p:txBody>
      </p:sp>
      <p:sp>
        <p:nvSpPr>
          <p:cNvPr id="1048722" name="日期占位符 3"/>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4" name="页脚占位符 4"/>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26" name="灯片编号占位符 5"/>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28" name="内容占位符 9"/>
          <p:cNvSpPr>
            <a:spLocks noGrp="1"/>
          </p:cNvSpPr>
          <p:nvPr>
            <p:ph idx="15"/>
            <p:custDataLst>
              <p:tags r:id="rId1"/>
            </p:custDataLst>
          </p:nvPr>
        </p:nvSpPr>
        <p:spPr>
          <a:xfrm>
            <a:off x="2693033" y="2400299"/>
            <a:ext cx="8821420" cy="2802231"/>
          </a:xfrm>
          <a:prstGeom prst="rect">
            <a:avLst/>
          </a:prstGeom>
        </p:spPr>
        <p:txBody>
          <a:bodyPr/>
          <a:lstStyle/>
          <a:p>
            <a:pPr algn="ctr"/>
            <a:endParaRPr lang="zh-CN" altLang="en-US"/>
          </a:p>
        </p:txBody>
      </p:sp>
      <p:sp>
        <p:nvSpPr>
          <p:cNvPr id="1048730" name="副标题"/>
          <p:cNvSpPr txBox="1">
            <a:spLocks noGrp="1"/>
          </p:cNvSpPr>
          <p:nvPr>
            <p:ph type="body" idx="14" hasCustomPrompt="1"/>
            <p:custDataLst>
              <p:tags r:id="rId2"/>
            </p:custDataLst>
          </p:nvPr>
        </p:nvSpPr>
        <p:spPr>
          <a:xfrm>
            <a:off x="429895" y="1898650"/>
            <a:ext cx="2909570" cy="501650"/>
          </a:xfrm>
          <a:prstGeom prst="rect">
            <a:avLst/>
          </a:prstGeom>
          <a:noFill/>
        </p:spPr>
        <p:txBody>
          <a:bodyPr wrap="square" lIns="91440" tIns="45720" rIns="91440" bIns="45720" rtlCol="0" anchor="t">
            <a:normAutofit/>
          </a:bodyPr>
          <a:lstStyle>
            <a:defPPr>
              <a:defRPr lang="zh-CN"/>
            </a:defPPr>
            <a:lvl1pPr marL="0" marR="0" lvl="0" algn="l" defTabSz="914400" rtl="0" eaLnBrk="1" fontAlgn="auto" latinLnBrk="0" hangingPunct="1">
              <a:lnSpc>
                <a:spcPct val="90000"/>
              </a:lnSpc>
              <a:buClrTx/>
              <a:buSzTx/>
              <a:buFontTx/>
              <a:buNone/>
              <a:defRPr kumimoji="0" lang="en-US" altLang="zh-CN" sz="2400" b="0" i="0" u="none" strike="noStrike" kern="1200" cap="none" spc="0" normalizeH="0" baseline="0" noProof="1">
                <a:gradFill flip="none" rotWithShape="1">
                  <a:gsLst>
                    <a:gs pos="0">
                      <a:schemeClr val="accent1"/>
                    </a:gs>
                    <a:gs pos="100000">
                      <a:schemeClr val="tx1"/>
                    </a:gs>
                  </a:gsLst>
                  <a:lin ang="2700000" scaled="1"/>
                </a:gradFill>
                <a:effectLst/>
                <a:latin typeface="+mn-lt"/>
                <a:ea typeface="+mn-lt"/>
                <a:cs typeface="MiSans Normal" panose="00000500000000000000" charset="-122"/>
                <a:sym typeface="+mn-ea"/>
              </a:defRPr>
            </a:lvl1pPr>
          </a:lstStyle>
          <a:p>
            <a:pPr lvl="0" algn="l">
              <a:lnSpc>
                <a:spcPct val="90000"/>
              </a:lnSpc>
              <a:buClrTx/>
              <a:buSzTx/>
              <a:buFontTx/>
            </a:pPr>
            <a:r>
              <a:rPr>
                <a:sym typeface="+mn-ea"/>
              </a:rPr>
              <a:t>单击编辑副标题</a:t>
            </a:r>
            <a:endParaRPr>
              <a:sym typeface="+mn-ea"/>
            </a:endParaRPr>
          </a:p>
        </p:txBody>
      </p:sp>
      <p:sp>
        <p:nvSpPr>
          <p:cNvPr id="1048732" name="标题"/>
          <p:cNvSpPr txBox="1">
            <a:spLocks noGrp="1"/>
          </p:cNvSpPr>
          <p:nvPr>
            <p:ph type="title" idx="13" hasCustomPrompt="1"/>
            <p:custDataLst>
              <p:tags r:id="rId3"/>
            </p:custDataLst>
          </p:nvPr>
        </p:nvSpPr>
        <p:spPr>
          <a:xfrm>
            <a:off x="429895" y="845185"/>
            <a:ext cx="2909570" cy="1016635"/>
          </a:xfrm>
          <a:prstGeom prst="rect">
            <a:avLst/>
          </a:prstGeom>
          <a:noFill/>
        </p:spPr>
        <p:txBody>
          <a:bodyPr wrap="square" lIns="0" tIns="0" rIns="0" bIns="0" rtlCol="0" anchor="t">
            <a:normAutofit/>
          </a:bodyPr>
          <a:lstStyle>
            <a:lvl1pPr marL="0" marR="0" algn="l" defTabSz="914400" rtl="0" eaLnBrk="1" fontAlgn="auto" latinLnBrk="0" hangingPunct="1">
              <a:lnSpc>
                <a:spcPct val="100000"/>
              </a:lnSpc>
              <a:buClrTx/>
              <a:buSzTx/>
              <a:buFontTx/>
              <a:buNone/>
              <a:defRPr kumimoji="0" lang="zh-CN" altLang="en-US" sz="6400" b="0" i="0" u="none" strike="noStrike" kern="1200" cap="none" spc="0" normalizeH="0" baseline="0" noProof="1">
                <a:solidFill>
                  <a:schemeClr val="tx1"/>
                </a:solidFill>
                <a:effectLst/>
                <a:latin typeface="+mj-lt"/>
                <a:ea typeface="+mj-lt"/>
                <a:cs typeface="MiSans Normal" panose="00000500000000000000" charset="-122"/>
                <a:sym typeface="+mn-ea"/>
              </a:defRPr>
            </a:lvl1pPr>
          </a:lstStyle>
          <a:p>
            <a:pPr lvl="0">
              <a:lnSpc>
                <a:spcPct val="100000"/>
              </a:lnSpc>
            </a:pPr>
            <a:r>
              <a:rPr>
                <a:sym typeface="+mn-ea"/>
              </a:rPr>
              <a:t>标题</a:t>
            </a:r>
            <a:endParaRPr>
              <a:sym typeface="+mn-ea"/>
            </a:endParaRPr>
          </a:p>
        </p:txBody>
      </p:sp>
      <p:sp>
        <p:nvSpPr>
          <p:cNvPr id="1048734" name="椭圆 70"/>
          <p:cNvSpPr/>
          <p:nvPr>
            <p:custDataLst>
              <p:tags r:id="rId4"/>
            </p:custDataLst>
          </p:nvPr>
        </p:nvSpPr>
        <p:spPr>
          <a:xfrm>
            <a:off x="1934845" y="361061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6" name="椭圆 71"/>
          <p:cNvSpPr/>
          <p:nvPr>
            <p:custDataLst>
              <p:tags r:id="rId5"/>
            </p:custDataLst>
          </p:nvPr>
        </p:nvSpPr>
        <p:spPr>
          <a:xfrm>
            <a:off x="1904365" y="357886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7" name="直接连接符 72"/>
          <p:cNvCxnSpPr/>
          <p:nvPr>
            <p:custDataLst>
              <p:tags r:id="rId6"/>
            </p:custDataLst>
          </p:nvPr>
        </p:nvCxnSpPr>
        <p:spPr>
          <a:xfrm flipH="1">
            <a:off x="2022475" y="381571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65" name="5" descr="5资源 6"/>
          <p:cNvPicPr>
            <a:picLocks noChangeAspect="1"/>
          </p:cNvPicPr>
          <p:nvPr>
            <p:custDataLst>
              <p:tags r:id="rId8"/>
            </p:custDataLst>
          </p:nvPr>
        </p:nvPicPr>
        <p:blipFill>
          <a:blip r:embed="rId7"/>
          <a:srcRect l="13110" r="45766"/>
          <a:stretch>
            <a:fillRect/>
          </a:stretch>
        </p:blipFill>
        <p:spPr>
          <a:xfrm rot="21360000" flipV="1">
            <a:off x="-45102" y="5465260"/>
            <a:ext cx="12282205" cy="864235"/>
          </a:xfrm>
          <a:custGeom>
            <a:cxnLst>
              <a:cxn ang="3">
                <a:pos x="hc" y="t"/>
              </a:cxn>
              <a:cxn ang="cd2">
                <a:pos x="l" y="vc"/>
              </a:cxn>
              <a:cxn ang="cd4">
                <a:pos x="hc" y="b"/>
              </a:cxn>
              <a:cxn ang="0">
                <a:pos x="r" y="vc"/>
              </a:cxn>
            </a:cxnLst>
            <a:rect l="l" t="t" r="r" b="b"/>
            <a:pathLst>
              <a:path w="19342" h="1361">
                <a:moveTo>
                  <a:pt x="0" y="0"/>
                </a:moveTo>
                <a:lnTo>
                  <a:pt x="19247" y="0"/>
                </a:lnTo>
                <a:lnTo>
                  <a:pt x="19342" y="1361"/>
                </a:lnTo>
                <a:lnTo>
                  <a:pt x="95" y="1361"/>
                </a:lnTo>
                <a:lnTo>
                  <a:pt x="0" y="0"/>
                </a:lnTo>
                <a:close/>
              </a:path>
            </a:pathLst>
          </a:custGeom>
        </p:spPr>
      </p:pic>
      <p:pic>
        <p:nvPicPr>
          <p:cNvPr id="2097167" name="3" descr="6资源 7"/>
          <p:cNvPicPr>
            <a:picLocks noChangeAspect="1"/>
          </p:cNvPicPr>
          <p:nvPr>
            <p:custDataLst>
              <p:tags r:id="rId10"/>
            </p:custDataLst>
          </p:nvPr>
        </p:nvPicPr>
        <p:blipFill>
          <a:blip r:embed="rId9"/>
          <a:srcRect l="13577" r="45784"/>
          <a:stretch>
            <a:fillRect/>
          </a:stretch>
        </p:blipFill>
        <p:spPr>
          <a:xfrm rot="21360000" flipV="1">
            <a:off x="-64632" y="5295915"/>
            <a:ext cx="12313644" cy="1204595"/>
          </a:xfrm>
          <a:custGeom>
            <a:cxnLst>
              <a:cxn ang="3">
                <a:pos x="hc" y="t"/>
              </a:cxn>
              <a:cxn ang="cd2">
                <a:pos x="l" y="vc"/>
              </a:cxn>
              <a:cxn ang="cd4">
                <a:pos x="hc" y="b"/>
              </a:cxn>
              <a:cxn ang="0">
                <a:pos x="r" y="vc"/>
              </a:cxn>
            </a:cxnLst>
            <a:rect l="l" t="t" r="r" b="b"/>
            <a:pathLst>
              <a:path w="19392" h="1897">
                <a:moveTo>
                  <a:pt x="0" y="0"/>
                </a:moveTo>
                <a:lnTo>
                  <a:pt x="19259" y="0"/>
                </a:lnTo>
                <a:lnTo>
                  <a:pt x="19392" y="1897"/>
                </a:lnTo>
                <a:lnTo>
                  <a:pt x="133" y="1897"/>
                </a:lnTo>
                <a:lnTo>
                  <a:pt x="0" y="0"/>
                </a:lnTo>
                <a:close/>
              </a:path>
            </a:pathLst>
          </a:custGeom>
        </p:spPr>
      </p:pic>
      <p:pic>
        <p:nvPicPr>
          <p:cNvPr id="2097169" name="4" descr="7资源 8"/>
          <p:cNvPicPr>
            <a:picLocks noChangeAspect="1"/>
          </p:cNvPicPr>
          <p:nvPr>
            <p:custDataLst>
              <p:tags r:id="rId12"/>
            </p:custDataLst>
          </p:nvPr>
        </p:nvPicPr>
        <p:blipFill>
          <a:blip r:embed="rId11"/>
          <a:srcRect l="13292" r="45774"/>
          <a:stretch>
            <a:fillRect/>
          </a:stretch>
        </p:blipFill>
        <p:spPr>
          <a:xfrm rot="21360000" flipV="1">
            <a:off x="-70592" y="5374464"/>
            <a:ext cx="12314134" cy="1047750"/>
          </a:xfrm>
          <a:custGeom>
            <a:cxnLst>
              <a:cxn ang="3">
                <a:pos x="hc" y="t"/>
              </a:cxn>
              <a:cxn ang="cd2">
                <a:pos x="l" y="vc"/>
              </a:cxn>
              <a:cxn ang="cd4">
                <a:pos x="hc" y="b"/>
              </a:cxn>
              <a:cxn ang="0">
                <a:pos x="r" y="vc"/>
              </a:cxn>
            </a:cxnLst>
            <a:rect l="l" t="t" r="r" b="b"/>
            <a:pathLst>
              <a:path w="19392" h="1650">
                <a:moveTo>
                  <a:pt x="0" y="0"/>
                </a:moveTo>
                <a:lnTo>
                  <a:pt x="19277" y="0"/>
                </a:lnTo>
                <a:lnTo>
                  <a:pt x="19392" y="1650"/>
                </a:lnTo>
                <a:lnTo>
                  <a:pt x="115" y="1650"/>
                </a:lnTo>
                <a:lnTo>
                  <a:pt x="0" y="0"/>
                </a:lnTo>
                <a:close/>
              </a:path>
            </a:pathLst>
          </a:custGeom>
        </p:spPr>
      </p:pic>
      <p:pic>
        <p:nvPicPr>
          <p:cNvPr id="2097171" name="7" descr="4资源 5"/>
          <p:cNvPicPr>
            <a:picLocks noChangeAspect="1"/>
          </p:cNvPicPr>
          <p:nvPr>
            <p:custDataLst>
              <p:tags r:id="rId14"/>
            </p:custDataLst>
          </p:nvPr>
        </p:nvPicPr>
        <p:blipFill>
          <a:blip r:embed="rId13"/>
          <a:srcRect l="12541" r="45722"/>
          <a:stretch>
            <a:fillRect/>
          </a:stretch>
        </p:blipFill>
        <p:spPr>
          <a:xfrm rot="21360000" flipV="1">
            <a:off x="-36825" y="5629570"/>
            <a:ext cx="12262475" cy="536575"/>
          </a:xfrm>
          <a:custGeom>
            <a:cxnLst>
              <a:cxn ang="3">
                <a:pos x="hc" y="t"/>
              </a:cxn>
              <a:cxn ang="cd2">
                <a:pos x="l" y="vc"/>
              </a:cxn>
              <a:cxn ang="cd4">
                <a:pos x="hc" y="b"/>
              </a:cxn>
              <a:cxn ang="0">
                <a:pos x="r" y="vc"/>
              </a:cxn>
            </a:cxnLst>
            <a:rect l="l" t="t" r="r" b="b"/>
            <a:pathLst>
              <a:path w="19311" h="845">
                <a:moveTo>
                  <a:pt x="0" y="0"/>
                </a:moveTo>
                <a:lnTo>
                  <a:pt x="19252" y="0"/>
                </a:lnTo>
                <a:lnTo>
                  <a:pt x="19311" y="845"/>
                </a:lnTo>
                <a:lnTo>
                  <a:pt x="59" y="845"/>
                </a:lnTo>
                <a:lnTo>
                  <a:pt x="0" y="0"/>
                </a:lnTo>
                <a:close/>
              </a:path>
            </a:pathLst>
          </a:custGeom>
          <a:effectLst/>
        </p:spPr>
      </p:pic>
      <p:pic>
        <p:nvPicPr>
          <p:cNvPr id="2097173" name="2" descr="2资源 3"/>
          <p:cNvPicPr>
            <a:picLocks noChangeAspect="1"/>
          </p:cNvPicPr>
          <p:nvPr>
            <p:custDataLst>
              <p:tags r:id="rId16"/>
            </p:custDataLst>
          </p:nvPr>
        </p:nvPicPr>
        <p:blipFill>
          <a:blip r:embed="rId15"/>
          <a:srcRect l="13911" r="45796"/>
          <a:stretch>
            <a:fillRect/>
          </a:stretch>
        </p:blipFill>
        <p:spPr>
          <a:xfrm rot="21360000" flipV="1">
            <a:off x="-62953" y="5211061"/>
            <a:ext cx="12317905" cy="1374775"/>
          </a:xfrm>
          <a:custGeom>
            <a:cxnLst>
              <a:cxn ang="3">
                <a:pos x="hc" y="t"/>
              </a:cxn>
              <a:cxn ang="cd2">
                <a:pos x="l" y="vc"/>
              </a:cxn>
              <a:cxn ang="cd4">
                <a:pos x="hc" y="b"/>
              </a:cxn>
              <a:cxn ang="0">
                <a:pos x="r" y="vc"/>
              </a:cxn>
            </a:cxnLst>
            <a:rect l="l" t="t" r="r" b="b"/>
            <a:pathLst>
              <a:path w="19398" h="2165">
                <a:moveTo>
                  <a:pt x="0" y="0"/>
                </a:moveTo>
                <a:lnTo>
                  <a:pt x="19247" y="0"/>
                </a:lnTo>
                <a:lnTo>
                  <a:pt x="19398" y="2165"/>
                </a:lnTo>
                <a:lnTo>
                  <a:pt x="151" y="2165"/>
                </a:lnTo>
                <a:lnTo>
                  <a:pt x="0" y="0"/>
                </a:lnTo>
                <a:close/>
              </a:path>
            </a:pathLst>
          </a:custGeom>
        </p:spPr>
      </p:pic>
      <p:pic>
        <p:nvPicPr>
          <p:cNvPr id="2097175" name="6" descr="3资源 4"/>
          <p:cNvPicPr>
            <a:picLocks noChangeAspect="1"/>
          </p:cNvPicPr>
          <p:nvPr>
            <p:custDataLst>
              <p:tags r:id="rId18"/>
            </p:custDataLst>
          </p:nvPr>
        </p:nvPicPr>
        <p:blipFill>
          <a:blip r:embed="rId17"/>
          <a:srcRect l="12778" r="45738"/>
          <a:stretch>
            <a:fillRect/>
          </a:stretch>
        </p:blipFill>
        <p:spPr>
          <a:xfrm rot="21360000" flipV="1">
            <a:off x="-46612" y="5544067"/>
            <a:ext cx="12278239" cy="707390"/>
          </a:xfrm>
          <a:custGeom>
            <a:cxnLst>
              <a:cxn ang="3">
                <a:pos x="hc" y="t"/>
              </a:cxn>
              <a:cxn ang="cd2">
                <a:pos x="l" y="vc"/>
              </a:cxn>
              <a:cxn ang="cd4">
                <a:pos x="hc" y="b"/>
              </a:cxn>
              <a:cxn ang="0">
                <a:pos x="r" y="vc"/>
              </a:cxn>
            </a:cxnLst>
            <a:rect l="l" t="t" r="r" b="b"/>
            <a:pathLst>
              <a:path w="19336" h="1114">
                <a:moveTo>
                  <a:pt x="0" y="0"/>
                </a:moveTo>
                <a:lnTo>
                  <a:pt x="19258" y="0"/>
                </a:lnTo>
                <a:lnTo>
                  <a:pt x="19336" y="1114"/>
                </a:lnTo>
                <a:lnTo>
                  <a:pt x="78" y="1114"/>
                </a:lnTo>
                <a:lnTo>
                  <a:pt x="0" y="0"/>
                </a:lnTo>
                <a:close/>
              </a:path>
            </a:pathLst>
          </a:custGeom>
          <a:effectLst/>
        </p:spPr>
      </p:pic>
      <p:sp>
        <p:nvSpPr>
          <p:cNvPr id="1048738" name="日期占位符 2"/>
          <p:cNvSpPr>
            <a:spLocks noGrp="1"/>
          </p:cNvSpPr>
          <p:nvPr>
            <p:ph type="dt" sz="half" idx="10"/>
            <p:custDataLst>
              <p:tags r:id="rId1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0" name="页脚占位符 3"/>
          <p:cNvSpPr>
            <a:spLocks noGrp="1"/>
          </p:cNvSpPr>
          <p:nvPr>
            <p:ph type="ftr" sz="quarter" idx="11"/>
            <p:custDataLst>
              <p:tags r:id="rId20"/>
            </p:custDataLst>
          </p:nvPr>
        </p:nvSpPr>
        <p:spPr>
          <a:xfrm>
            <a:off x="4038600" y="6356350"/>
            <a:ext cx="4114800" cy="365125"/>
          </a:xfrm>
        </p:spPr>
        <p:txBody>
          <a:bodyPr/>
          <a:lstStyle/>
          <a:p>
            <a:endParaRPr lang="zh-CN" altLang="en-US"/>
          </a:p>
        </p:txBody>
      </p:sp>
      <p:sp>
        <p:nvSpPr>
          <p:cNvPr id="1048742" name="灯片编号占位符 4"/>
          <p:cNvSpPr>
            <a:spLocks noGrp="1"/>
          </p:cNvSpPr>
          <p:nvPr>
            <p:ph type="sldNum" sz="quarter" idx="12"/>
            <p:custDataLst>
              <p:tags r:id="rId2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44" name="标题"/>
          <p:cNvSpPr txBox="1">
            <a:spLocks noGrp="1"/>
          </p:cNvSpPr>
          <p:nvPr>
            <p:ph type="title" idx="13" hasCustomPrompt="1"/>
            <p:custDataLst>
              <p:tags r:id="rId1"/>
            </p:custDataLst>
          </p:nvPr>
        </p:nvSpPr>
        <p:spPr>
          <a:xfrm>
            <a:off x="6116320" y="1090930"/>
            <a:ext cx="5403215" cy="2945765"/>
          </a:xfrm>
          <a:prstGeom prst="rect">
            <a:avLst/>
          </a:prstGeom>
          <a:no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0" i="0" u="none" strike="noStrike" kern="1200" cap="none" spc="0" normalizeH="0" baseline="0" noProof="1">
                <a:gradFill flip="none" rotWithShape="1">
                  <a:gsLst>
                    <a:gs pos="0">
                      <a:schemeClr val="accent1"/>
                    </a:gs>
                    <a:gs pos="100000">
                      <a:schemeClr val="tx1"/>
                    </a:gs>
                  </a:gsLst>
                  <a:lin ang="13500000" scaled="1"/>
                </a:gradFill>
                <a:latin typeface="MiSans Heavy"/>
                <a:ea typeface="MiSans Heavy"/>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048746" name="节编号"/>
          <p:cNvSpPr txBox="1">
            <a:spLocks noGrp="1"/>
          </p:cNvSpPr>
          <p:nvPr>
            <p:ph type="body" idx="9" hasCustomPrompt="1"/>
            <p:custDataLst>
              <p:tags r:id="rId2"/>
            </p:custDataLst>
          </p:nvPr>
        </p:nvSpPr>
        <p:spPr>
          <a:xfrm>
            <a:off x="2686685" y="1091565"/>
            <a:ext cx="3261995" cy="2944495"/>
          </a:xfrm>
          <a:prstGeom prst="rect">
            <a:avLst/>
          </a:prstGeom>
          <a:noFill/>
        </p:spPr>
        <p:txBody>
          <a:bodyPr vert="horz" wrap="square" lIns="91440" tIns="45720" rIns="91440" bIns="45720" rtlCol="0" anchor="ctr" anchorCtr="0">
            <a:normAutofit/>
          </a:bodyPr>
          <a:lstStyle>
            <a:defPPr>
              <a:defRPr lang="zh-CN"/>
            </a:defPPr>
            <a:lvl1pPr marL="0" marR="0" lvl="0" algn="r" defTabSz="914400" rtl="0" eaLnBrk="1" fontAlgn="auto" latinLnBrk="0" hangingPunct="1">
              <a:lnSpc>
                <a:spcPct val="100000"/>
              </a:lnSpc>
              <a:buClrTx/>
              <a:buSzTx/>
              <a:buFontTx/>
              <a:buNone/>
              <a:defRPr kumimoji="0" lang="en-US" altLang="zh-CN" sz="11500" b="0" i="0" u="none" strike="noStrike" kern="1200" cap="none" spc="0" normalizeH="0" baseline="0" noProof="1">
                <a:gradFill>
                  <a:gsLst>
                    <a:gs pos="23000">
                      <a:schemeClr val="accent1">
                        <a:alpha val="50000"/>
                      </a:schemeClr>
                    </a:gs>
                    <a:gs pos="100000">
                      <a:schemeClr val="accent2">
                        <a:alpha val="50000"/>
                      </a:schemeClr>
                    </a:gs>
                  </a:gsLst>
                  <a:lin ang="13500000" scaled="1"/>
                </a:gradFill>
                <a:latin typeface="+mj-lt"/>
                <a:ea typeface="+mj-lt"/>
                <a:cs typeface="MiSans Normal" panose="00000500000000000000" charset="-122"/>
                <a:sym typeface="+mn-ea"/>
              </a:defRPr>
            </a:lvl1pPr>
          </a:lstStyle>
          <a:p>
            <a:pPr lvl="0" algn="r">
              <a:buClrTx/>
              <a:buSzTx/>
              <a:buFontTx/>
            </a:pPr>
            <a:r>
              <a:rPr err="1">
                <a:sym typeface="+mn-ea"/>
              </a:rPr>
              <a:t>编号</a:t>
            </a:r>
            <a:endParaRPr>
              <a:sym typeface="+mn-ea"/>
            </a:endParaRPr>
          </a:p>
        </p:txBody>
      </p:sp>
      <p:pic>
        <p:nvPicPr>
          <p:cNvPr id="2097177" name="5" descr="5资源 6"/>
          <p:cNvPicPr>
            <a:picLocks noChangeAspect="1"/>
          </p:cNvPicPr>
          <p:nvPr>
            <p:custDataLst>
              <p:tags r:id="rId4"/>
            </p:custDataLst>
          </p:nvPr>
        </p:nvPicPr>
        <p:blipFill>
          <a:blip r:embed="rId3"/>
          <a:srcRect l="2509" r="37717"/>
          <a:stretch>
            <a:fillRect/>
          </a:stretch>
        </p:blipFill>
        <p:spPr>
          <a:xfrm>
            <a:off x="0" y="4503420"/>
            <a:ext cx="12192000" cy="1269365"/>
          </a:xfrm>
          <a:custGeom>
            <a:cxnLst>
              <a:cxn ang="3">
                <a:pos x="hc" y="t"/>
              </a:cxn>
              <a:cxn ang="cd2">
                <a:pos x="l" y="vc"/>
              </a:cxn>
              <a:cxn ang="cd4">
                <a:pos x="hc" y="b"/>
              </a:cxn>
              <a:cxn ang="0">
                <a:pos x="r" y="vc"/>
              </a:cxn>
            </a:cxnLst>
            <a:rect l="l" t="t" r="r" b="b"/>
            <a:pathLst>
              <a:path w="19200" h="1999">
                <a:moveTo>
                  <a:pt x="0" y="0"/>
                </a:moveTo>
                <a:lnTo>
                  <a:pt x="19200" y="0"/>
                </a:lnTo>
                <a:lnTo>
                  <a:pt x="19200" y="1999"/>
                </a:lnTo>
                <a:lnTo>
                  <a:pt x="0" y="1999"/>
                </a:lnTo>
                <a:lnTo>
                  <a:pt x="0" y="0"/>
                </a:lnTo>
                <a:close/>
              </a:path>
            </a:pathLst>
          </a:custGeom>
        </p:spPr>
      </p:pic>
      <p:pic>
        <p:nvPicPr>
          <p:cNvPr id="2097179" name="3" descr="6资源 7"/>
          <p:cNvPicPr>
            <a:picLocks noChangeAspect="1"/>
          </p:cNvPicPr>
          <p:nvPr>
            <p:custDataLst>
              <p:tags r:id="rId6"/>
            </p:custDataLst>
          </p:nvPr>
        </p:nvPicPr>
        <p:blipFill>
          <a:blip r:embed="rId5"/>
          <a:srcRect l="3182" r="37899"/>
          <a:stretch>
            <a:fillRect/>
          </a:stretch>
        </p:blipFill>
        <p:spPr>
          <a:xfrm>
            <a:off x="0" y="4253230"/>
            <a:ext cx="12192000" cy="1769745"/>
          </a:xfrm>
          <a:custGeom>
            <a:cxnLst>
              <a:cxn ang="3">
                <a:pos x="hc" y="t"/>
              </a:cxn>
              <a:cxn ang="cd2">
                <a:pos x="l" y="vc"/>
              </a:cxn>
              <a:cxn ang="cd4">
                <a:pos x="hc" y="b"/>
              </a:cxn>
              <a:cxn ang="0">
                <a:pos x="r" y="vc"/>
              </a:cxn>
            </a:cxnLst>
            <a:rect l="l" t="t" r="r" b="b"/>
            <a:pathLst>
              <a:path w="19200" h="2787">
                <a:moveTo>
                  <a:pt x="0" y="0"/>
                </a:moveTo>
                <a:lnTo>
                  <a:pt x="19200" y="0"/>
                </a:lnTo>
                <a:lnTo>
                  <a:pt x="19200" y="2787"/>
                </a:lnTo>
                <a:lnTo>
                  <a:pt x="0" y="2787"/>
                </a:lnTo>
                <a:lnTo>
                  <a:pt x="0" y="0"/>
                </a:lnTo>
                <a:close/>
              </a:path>
            </a:pathLst>
          </a:custGeom>
        </p:spPr>
      </p:pic>
      <p:pic>
        <p:nvPicPr>
          <p:cNvPr id="2097181" name="4" descr="7资源 8"/>
          <p:cNvPicPr>
            <a:picLocks noChangeAspect="1"/>
          </p:cNvPicPr>
          <p:nvPr>
            <p:custDataLst>
              <p:tags r:id="rId8"/>
            </p:custDataLst>
          </p:nvPr>
        </p:nvPicPr>
        <p:blipFill>
          <a:blip r:embed="rId7"/>
          <a:srcRect l="2850" r="37805"/>
          <a:stretch>
            <a:fillRect/>
          </a:stretch>
        </p:blipFill>
        <p:spPr>
          <a:xfrm>
            <a:off x="0" y="4368800"/>
            <a:ext cx="12192000" cy="1539240"/>
          </a:xfrm>
          <a:custGeom>
            <a:cxnLst>
              <a:cxn ang="3">
                <a:pos x="hc" y="t"/>
              </a:cxn>
              <a:cxn ang="cd2">
                <a:pos x="l" y="vc"/>
              </a:cxn>
              <a:cxn ang="cd4">
                <a:pos x="hc" y="b"/>
              </a:cxn>
              <a:cxn ang="0">
                <a:pos x="r" y="vc"/>
              </a:cxn>
            </a:cxnLst>
            <a:rect l="l" t="t" r="r" b="b"/>
            <a:pathLst>
              <a:path w="19200" h="2424">
                <a:moveTo>
                  <a:pt x="0" y="0"/>
                </a:moveTo>
                <a:lnTo>
                  <a:pt x="19200" y="0"/>
                </a:lnTo>
                <a:lnTo>
                  <a:pt x="19200" y="2424"/>
                </a:lnTo>
                <a:lnTo>
                  <a:pt x="0" y="2424"/>
                </a:lnTo>
                <a:lnTo>
                  <a:pt x="0" y="0"/>
                </a:lnTo>
                <a:close/>
              </a:path>
            </a:pathLst>
          </a:custGeom>
        </p:spPr>
      </p:pic>
      <p:pic>
        <p:nvPicPr>
          <p:cNvPr id="2097183" name="7" descr="4资源 5"/>
          <p:cNvPicPr>
            <a:picLocks noChangeAspect="1"/>
          </p:cNvPicPr>
          <p:nvPr>
            <p:custDataLst>
              <p:tags r:id="rId10"/>
            </p:custDataLst>
          </p:nvPr>
        </p:nvPicPr>
        <p:blipFill>
          <a:blip r:embed="rId9"/>
          <a:srcRect l="1709" r="37526"/>
          <a:stretch>
            <a:fillRect/>
          </a:stretch>
        </p:blipFill>
        <p:spPr>
          <a:xfrm>
            <a:off x="0" y="4743450"/>
            <a:ext cx="12192000" cy="788670"/>
          </a:xfrm>
          <a:custGeom>
            <a:cxnLst>
              <a:cxn ang="3">
                <a:pos x="hc" y="t"/>
              </a:cxn>
              <a:cxn ang="cd2">
                <a:pos x="l" y="vc"/>
              </a:cxn>
              <a:cxn ang="cd4">
                <a:pos x="hc" y="b"/>
              </a:cxn>
              <a:cxn ang="0">
                <a:pos x="r" y="vc"/>
              </a:cxn>
            </a:cxnLst>
            <a:rect l="l" t="t" r="r" b="b"/>
            <a:pathLst>
              <a:path w="19200" h="1242">
                <a:moveTo>
                  <a:pt x="0" y="0"/>
                </a:moveTo>
                <a:lnTo>
                  <a:pt x="19200" y="0"/>
                </a:lnTo>
                <a:lnTo>
                  <a:pt x="19200" y="1242"/>
                </a:lnTo>
                <a:lnTo>
                  <a:pt x="0" y="1242"/>
                </a:lnTo>
                <a:lnTo>
                  <a:pt x="0" y="0"/>
                </a:lnTo>
                <a:close/>
              </a:path>
            </a:pathLst>
          </a:custGeom>
          <a:effectLst/>
        </p:spPr>
      </p:pic>
      <p:pic>
        <p:nvPicPr>
          <p:cNvPr id="2097185" name="1" descr="1资源 2"/>
          <p:cNvPicPr>
            <a:picLocks noChangeAspect="1"/>
          </p:cNvPicPr>
          <p:nvPr>
            <p:custDataLst>
              <p:tags r:id="rId12"/>
            </p:custDataLst>
          </p:nvPr>
        </p:nvPicPr>
        <p:blipFill>
          <a:blip r:embed="rId11"/>
          <a:srcRect l="3920" r="38093"/>
          <a:stretch>
            <a:fillRect/>
          </a:stretch>
        </p:blipFill>
        <p:spPr>
          <a:xfrm>
            <a:off x="0" y="3992880"/>
            <a:ext cx="12192000" cy="2289175"/>
          </a:xfrm>
          <a:custGeom>
            <a:cxnLst>
              <a:cxn ang="3">
                <a:pos x="hc" y="t"/>
              </a:cxn>
              <a:cxn ang="cd2">
                <a:pos x="l" y="vc"/>
              </a:cxn>
              <a:cxn ang="cd4">
                <a:pos x="hc" y="b"/>
              </a:cxn>
              <a:cxn ang="0">
                <a:pos x="r" y="vc"/>
              </a:cxn>
            </a:cxnLst>
            <a:rect l="l" t="t" r="r" b="b"/>
            <a:pathLst>
              <a:path w="19200" h="3605">
                <a:moveTo>
                  <a:pt x="0" y="0"/>
                </a:moveTo>
                <a:lnTo>
                  <a:pt x="19200" y="0"/>
                </a:lnTo>
                <a:lnTo>
                  <a:pt x="19200" y="3605"/>
                </a:lnTo>
                <a:lnTo>
                  <a:pt x="0" y="3605"/>
                </a:lnTo>
                <a:lnTo>
                  <a:pt x="0" y="0"/>
                </a:lnTo>
                <a:close/>
              </a:path>
            </a:pathLst>
          </a:custGeom>
        </p:spPr>
      </p:pic>
      <p:pic>
        <p:nvPicPr>
          <p:cNvPr id="2097187" name="2" descr="2资源 3"/>
          <p:cNvPicPr>
            <a:picLocks noChangeAspect="1"/>
          </p:cNvPicPr>
          <p:nvPr>
            <p:custDataLst>
              <p:tags r:id="rId14"/>
            </p:custDataLst>
          </p:nvPr>
        </p:nvPicPr>
        <p:blipFill>
          <a:blip r:embed="rId13"/>
          <a:srcRect l="3592" r="38010"/>
          <a:stretch>
            <a:fillRect/>
          </a:stretch>
        </p:blipFill>
        <p:spPr>
          <a:xfrm>
            <a:off x="0" y="4127500"/>
            <a:ext cx="12192000" cy="2019935"/>
          </a:xfrm>
          <a:custGeom>
            <a:cxnLst>
              <a:cxn ang="3">
                <a:pos x="hc" y="t"/>
              </a:cxn>
              <a:cxn ang="cd2">
                <a:pos x="l" y="vc"/>
              </a:cxn>
              <a:cxn ang="cd4">
                <a:pos x="hc" y="b"/>
              </a:cxn>
              <a:cxn ang="0">
                <a:pos x="r" y="vc"/>
              </a:cxn>
            </a:cxnLst>
            <a:rect l="l" t="t" r="r" b="b"/>
            <a:pathLst>
              <a:path w="19200" h="3181">
                <a:moveTo>
                  <a:pt x="0" y="0"/>
                </a:moveTo>
                <a:lnTo>
                  <a:pt x="19200" y="0"/>
                </a:lnTo>
                <a:lnTo>
                  <a:pt x="19200" y="3181"/>
                </a:lnTo>
                <a:lnTo>
                  <a:pt x="0" y="3181"/>
                </a:lnTo>
                <a:lnTo>
                  <a:pt x="0" y="0"/>
                </a:lnTo>
                <a:close/>
              </a:path>
            </a:pathLst>
          </a:custGeom>
        </p:spPr>
      </p:pic>
      <p:pic>
        <p:nvPicPr>
          <p:cNvPr id="2097189" name="6" descr="3资源 4"/>
          <p:cNvPicPr>
            <a:picLocks noChangeAspect="1"/>
          </p:cNvPicPr>
          <p:nvPr>
            <p:custDataLst>
              <p:tags r:id="rId16"/>
            </p:custDataLst>
          </p:nvPr>
        </p:nvPicPr>
        <p:blipFill>
          <a:blip r:embed="rId15"/>
          <a:srcRect l="2067" r="37614"/>
          <a:stretch>
            <a:fillRect/>
          </a:stretch>
        </p:blipFill>
        <p:spPr>
          <a:xfrm>
            <a:off x="0" y="4618990"/>
            <a:ext cx="12192000" cy="1038860"/>
          </a:xfrm>
          <a:custGeom>
            <a:cxnLst>
              <a:cxn ang="3">
                <a:pos x="hc" y="t"/>
              </a:cxn>
              <a:cxn ang="cd2">
                <a:pos x="l" y="vc"/>
              </a:cxn>
              <a:cxn ang="cd4">
                <a:pos x="hc" y="b"/>
              </a:cxn>
              <a:cxn ang="0">
                <a:pos x="r" y="vc"/>
              </a:cxn>
            </a:cxnLst>
            <a:rect l="l" t="t" r="r" b="b"/>
            <a:pathLst>
              <a:path w="19200" h="1636">
                <a:moveTo>
                  <a:pt x="0" y="0"/>
                </a:moveTo>
                <a:lnTo>
                  <a:pt x="19200" y="0"/>
                </a:lnTo>
                <a:lnTo>
                  <a:pt x="19200" y="1636"/>
                </a:lnTo>
                <a:lnTo>
                  <a:pt x="0" y="1636"/>
                </a:lnTo>
                <a:lnTo>
                  <a:pt x="0" y="0"/>
                </a:lnTo>
                <a:close/>
              </a:path>
            </a:pathLst>
          </a:custGeom>
          <a:effectLst/>
        </p:spPr>
      </p:pic>
      <p:sp>
        <p:nvSpPr>
          <p:cNvPr id="1048748" name="矩形 12"/>
          <p:cNvSpPr/>
          <p:nvPr>
            <p:custDataLst>
              <p:tags r:id="rId17"/>
            </p:custDataLst>
          </p:nvPr>
        </p:nvSpPr>
        <p:spPr>
          <a:xfrm>
            <a:off x="1099185" y="42049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50" name="日期占位符 3"/>
          <p:cNvSpPr>
            <a:spLocks noGrp="1"/>
          </p:cNvSpPr>
          <p:nvPr>
            <p:ph type="dt" sz="half" idx="10"/>
            <p:custDataLst>
              <p:tags r:id="rId1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2"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754" name="灯片编号占位符 5"/>
          <p:cNvSpPr>
            <a:spLocks noGrp="1"/>
          </p:cNvSpPr>
          <p:nvPr>
            <p:ph type="sldNum" sz="quarter" idx="12"/>
            <p:custDataLst>
              <p:tags r:id="rId2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56" name="正文"/>
          <p:cNvSpPr txBox="1">
            <a:spLocks noGrp="1"/>
          </p:cNvSpPr>
          <p:nvPr>
            <p:ph idx="3"/>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正文"/>
          <p:cNvSpPr txBox="1">
            <a:spLocks noGrp="1"/>
          </p:cNvSpPr>
          <p:nvPr>
            <p:ph idx="2"/>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0"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62" name="日期占位符 4"/>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4" name="页脚占位符 5"/>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66" name="灯片编号占位符 6"/>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68" name="正文"/>
          <p:cNvSpPr txBox="1">
            <a:spLocks noGrp="1"/>
          </p:cNvSpPr>
          <p:nvPr>
            <p:ph idx="5"/>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0" name="标题"/>
          <p:cNvSpPr txBox="1">
            <a:spLocks noGrp="1"/>
          </p:cNvSpPr>
          <p:nvPr>
            <p:ph type="title" idx="4"/>
            <p:custDataLst>
              <p:tags r:id="rId2"/>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endParaRPr>
              <a:sym typeface="+mn-ea"/>
            </a:endParaRPr>
          </a:p>
        </p:txBody>
      </p:sp>
      <p:sp>
        <p:nvSpPr>
          <p:cNvPr id="1048772" name="正文"/>
          <p:cNvSpPr txBox="1">
            <a:spLocks noGrp="1"/>
          </p:cNvSpPr>
          <p:nvPr>
            <p:ph idx="3"/>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4" name="标题"/>
          <p:cNvSpPr txBox="1">
            <a:spLocks noGrp="1"/>
          </p:cNvSpPr>
          <p:nvPr>
            <p:ph type="title" idx="2"/>
            <p:custDataLst>
              <p:tags r:id="rId4"/>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endParaRPr>
              <a:sym typeface="+mn-ea"/>
            </a:endParaRPr>
          </a:p>
        </p:txBody>
      </p:sp>
      <p:sp>
        <p:nvSpPr>
          <p:cNvPr id="1048776"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78" name="日期占位符 6"/>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0" name="页脚占位符 7"/>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82" name="灯片编号占位符 8"/>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84" name="标题"/>
          <p:cNvSpPr txBox="1">
            <a:spLocks noGrp="1"/>
          </p:cNvSpPr>
          <p:nvPr>
            <p:ph type="title" idx="1"/>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86" name="日期占位符 2"/>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8" name="页脚占位符 3"/>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92" name="日期占位符 1"/>
          <p:cNvSpPr>
            <a:spLocks noGrp="1"/>
          </p:cNvSpPr>
          <p:nvPr>
            <p:ph type="dt" sz="half" idx="10"/>
            <p:custDataLst>
              <p:tags r:id="rId1"/>
            </p:custDataLst>
          </p:nvPr>
        </p:nvSpPr>
        <p:spPr/>
        <p:txBody>
          <a:bodyPr/>
          <a:lstStyle/>
          <a:p>
            <a:fld id="{297C79FE-DCC0-4620-A566-16CA7A0CE41F}" type="datetimeFigureOut">
              <a:rPr lang="zh-CN" altLang="en-US" smtClean="0"/>
              <a:t/>
            </a:fld>
            <a:endParaRPr lang="zh-CN" altLang="en-US"/>
          </a:p>
        </p:txBody>
      </p:sp>
      <p:sp>
        <p:nvSpPr>
          <p:cNvPr id="1048794" name="页脚占位符 2"/>
          <p:cNvSpPr>
            <a:spLocks noGrp="1"/>
          </p:cNvSpPr>
          <p:nvPr>
            <p:ph type="ftr" sz="quarter" idx="11"/>
            <p:custDataLst>
              <p:tags r:id="rId2"/>
            </p:custDataLst>
          </p:nvPr>
        </p:nvSpPr>
        <p:spPr/>
        <p:txBody>
          <a:bodyPr/>
          <a:lstStyle/>
          <a:p>
            <a:endParaRPr lang="zh-CN" altLang="en-US"/>
          </a:p>
        </p:txBody>
      </p:sp>
      <p:sp>
        <p:nvSpPr>
          <p:cNvPr id="1048796" name="灯片编号占位符 3"/>
          <p:cNvSpPr>
            <a:spLocks noGrp="1"/>
          </p:cNvSpPr>
          <p:nvPr>
            <p:ph type="sldNum" sz="quarter" idx="12"/>
            <p:custDataLst>
              <p:tags r:id="rId3"/>
            </p:custDataLst>
          </p:nvPr>
        </p:nvSpPr>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8" name="正文"/>
          <p:cNvSpPr txBox="1">
            <a:spLocks noGrp="1"/>
          </p:cNvSpPr>
          <p:nvPr>
            <p:ph idx="1"/>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800" name="日期占位符 3"/>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02" name="页脚占位符 4"/>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804" name="灯片编号占位符 5"/>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6" name="副标题"/>
          <p:cNvSpPr txBox="1">
            <a:spLocks noGrp="1"/>
          </p:cNvSpPr>
          <p:nvPr>
            <p:ph type="body" idx="2" hasCustomPrompt="1"/>
            <p:custDataLst>
              <p:tags r:id="rId1"/>
            </p:custDataLst>
          </p:nvPr>
        </p:nvSpPr>
        <p:spPr>
          <a:xfrm>
            <a:off x="608400" y="1324800"/>
            <a:ext cx="10969200" cy="39878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MiSans Normal" panose="00000500000000000000" charset="-122"/>
              </a:defRPr>
            </a:lvl1pPr>
          </a:lstStyle>
          <a:p>
            <a:pPr lvl="0" algn="ctr"/>
            <a:r>
              <a:rPr>
                <a:sym typeface="+mn-ea"/>
              </a:rPr>
              <a:t>单击此处编辑母版副标题样式</a:t>
            </a:r>
            <a:endParaRPr>
              <a:sym typeface="+mn-ea"/>
            </a:endParaRPr>
          </a:p>
        </p:txBody>
      </p:sp>
      <p:sp>
        <p:nvSpPr>
          <p:cNvPr id="1048808"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810" name="日期占位符 2"/>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12"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814" name="灯片编号占位符 4"/>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6" name="矩形 38"/>
          <p:cNvSpPr/>
          <p:nvPr>
            <p:custDataLst>
              <p:tags r:id="rId1"/>
            </p:custDataLst>
          </p:nvPr>
        </p:nvSpPr>
        <p:spPr>
          <a:xfrm flipH="1">
            <a:off x="10187940" y="36715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18" name="椭圆 37"/>
          <p:cNvSpPr/>
          <p:nvPr>
            <p:custDataLst>
              <p:tags r:id="rId2"/>
            </p:custDataLst>
          </p:nvPr>
        </p:nvSpPr>
        <p:spPr>
          <a:xfrm flipH="1">
            <a:off x="10697845" y="189865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20" name="椭圆 27"/>
          <p:cNvSpPr/>
          <p:nvPr>
            <p:custDataLst>
              <p:tags r:id="rId3"/>
            </p:custDataLst>
          </p:nvPr>
        </p:nvSpPr>
        <p:spPr>
          <a:xfrm flipH="1">
            <a:off x="10667365" y="186690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9" name="直接连接符 21"/>
          <p:cNvCxnSpPr/>
          <p:nvPr>
            <p:custDataLst>
              <p:tags r:id="rId4"/>
            </p:custDataLst>
          </p:nvPr>
        </p:nvCxnSpPr>
        <p:spPr>
          <a:xfrm flipH="1">
            <a:off x="10784840" y="210375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22" name="标题"/>
          <p:cNvSpPr txBox="1">
            <a:spLocks noGrp="1"/>
          </p:cNvSpPr>
          <p:nvPr>
            <p:ph type="title" idx="32" hasCustomPrompt="1"/>
            <p:custDataLst>
              <p:tags r:id="rId5"/>
            </p:custDataLst>
          </p:nvPr>
        </p:nvSpPr>
        <p:spPr>
          <a:xfrm>
            <a:off x="977900" y="811530"/>
            <a:ext cx="6128385" cy="2520950"/>
          </a:xfrm>
          <a:prstGeom prst="rect">
            <a:avLst/>
          </a:prstGeom>
          <a:noFill/>
        </p:spPr>
        <p:txBody>
          <a:bodyPr vert="horz" wrap="square" lIns="0" tIns="0" rIns="0" bIns="0" rtlCol="0" anchor="ctr" anchorCtr="0">
            <a:normAutofit/>
          </a:bodyPr>
          <a:lstStyle>
            <a:defPPr>
              <a:defRPr lang="zh-CN"/>
            </a:defPPr>
            <a:lvl1pPr marL="0" marR="0" algn="l" defTabSz="914400" rtl="0" eaLnBrk="1" fontAlgn="auto" latinLnBrk="0" hangingPunct="1">
              <a:lnSpc>
                <a:spcPct val="100000"/>
              </a:lnSpc>
              <a:buClrTx/>
              <a:buSzTx/>
              <a:buFontTx/>
              <a:buNone/>
              <a:defRPr kumimoji="0" lang="en-US" altLang="zh-CN" sz="6000" b="0" i="0" u="none" strike="noStrike" kern="1200" cap="none" spc="0" normalizeH="0" baseline="0" noProof="1">
                <a:gradFill flip="none" rotWithShape="1">
                  <a:gsLst>
                    <a:gs pos="0">
                      <a:schemeClr val="accent1"/>
                    </a:gs>
                    <a:gs pos="100000">
                      <a:schemeClr val="tx1"/>
                    </a:gs>
                  </a:gsLst>
                  <a:lin ang="13500000" scaled="1"/>
                </a:gradFill>
                <a:latin typeface="+mj-lt"/>
                <a:ea typeface="+mj-lt"/>
                <a:cs typeface="MiSans Normal" panose="00000500000000000000" charset="-122"/>
                <a:sym typeface="+mn-ea"/>
              </a:defRPr>
            </a:lvl1pPr>
          </a:lstStyle>
          <a:p>
            <a:pPr lvl="0" algn="l"/>
            <a:r>
              <a:rPr>
                <a:sym typeface="+mn-ea"/>
              </a:rPr>
              <a:t>单击此处编辑标题</a:t>
            </a:r>
            <a:endParaRPr>
              <a:sym typeface="+mn-ea"/>
            </a:endParaRPr>
          </a:p>
        </p:txBody>
      </p:sp>
      <p:sp>
        <p:nvSpPr>
          <p:cNvPr id="1048824" name="署名"/>
          <p:cNvSpPr txBox="1">
            <a:spLocks noGrp="1"/>
          </p:cNvSpPr>
          <p:nvPr>
            <p:ph type="body" idx="31" hasCustomPrompt="1"/>
            <p:custDataLst>
              <p:tags r:id="rId6"/>
            </p:custDataLst>
          </p:nvPr>
        </p:nvSpPr>
        <p:spPr>
          <a:xfrm>
            <a:off x="977900" y="3488055"/>
            <a:ext cx="1569085" cy="422910"/>
          </a:xfrm>
          <a:prstGeom prst="snip2DiagRect">
            <a:avLst>
              <a:gd name="adj1" fmla="val 0"/>
              <a:gd name="adj2" fmla="val 16667"/>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accent1"/>
                </a:solidFill>
                <a:latin typeface="+mj-lt"/>
                <a:ea typeface="+mj-lt"/>
                <a:cs typeface="MiSans Normal" panose="00000500000000000000" charset="-122"/>
                <a:sym typeface="+mn-ea"/>
              </a:defRPr>
            </a:lvl1pPr>
          </a:lstStyle>
          <a:p>
            <a:pPr lvl="0" algn="ctr">
              <a:buClrTx/>
              <a:buSzTx/>
              <a:buFontTx/>
            </a:pPr>
            <a:r>
              <a:rPr>
                <a:sym typeface="+mn-ea"/>
              </a:rPr>
              <a:t>单击编辑文本</a:t>
            </a:r>
            <a:endParaRPr>
              <a:sym typeface="+mn-ea"/>
            </a:endParaRPr>
          </a:p>
        </p:txBody>
      </p:sp>
      <p:cxnSp>
        <p:nvCxnSpPr>
          <p:cNvPr id="3145741" name="直接连接符 23"/>
          <p:cNvCxnSpPr/>
          <p:nvPr>
            <p:custDataLst>
              <p:tags r:id="rId7"/>
            </p:custDataLst>
          </p:nvPr>
        </p:nvCxnSpPr>
        <p:spPr>
          <a:xfrm>
            <a:off x="1113726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43" name="直接连接符 24"/>
          <p:cNvCxnSpPr/>
          <p:nvPr>
            <p:custDataLst>
              <p:tags r:id="rId8"/>
            </p:custDataLst>
          </p:nvPr>
        </p:nvCxnSpPr>
        <p:spPr>
          <a:xfrm>
            <a:off x="1113726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45" name="直接连接符 25"/>
          <p:cNvCxnSpPr/>
          <p:nvPr>
            <p:custDataLst>
              <p:tags r:id="rId9"/>
            </p:custDataLst>
          </p:nvPr>
        </p:nvCxnSpPr>
        <p:spPr>
          <a:xfrm>
            <a:off x="1113726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048826" name="7" descr="4资源 5"/>
          <p:cNvSpPr/>
          <p:nvPr>
            <p:custDataLst>
              <p:tags r:id="rId10"/>
            </p:custDataLst>
          </p:nvPr>
        </p:nvSpPr>
        <p:spPr>
          <a:xfrm>
            <a:off x="65405" y="4416830"/>
            <a:ext cx="12126595" cy="1141982"/>
          </a:xfrm>
          <a:custGeom>
            <a:gdLst>
              <a:gd name="connsiteX0" fmla="*/ 6575224 w 12126595"/>
              <a:gd name="connsiteY0" fmla="*/ 1141982 h 1141982"/>
              <a:gd name="connsiteX1" fmla="*/ 7272462 w 12126595"/>
              <a:gd name="connsiteY1" fmla="*/ 597968 h 1141982"/>
              <a:gd name="connsiteX2" fmla="*/ 8026624 w 12126595"/>
              <a:gd name="connsiteY2" fmla="*/ 20408 h 1141982"/>
              <a:gd name="connsiteX3" fmla="*/ 8678124 w 12126595"/>
              <a:gd name="connsiteY3" fmla="*/ 251879 h 1141982"/>
              <a:gd name="connsiteX4" fmla="*/ 9768895 w 12126595"/>
              <a:gd name="connsiteY4" fmla="*/ 582872 h 1141982"/>
              <a:gd name="connsiteX5" fmla="*/ 12126595 w 12126595"/>
              <a:gd name="connsiteY5" fmla="*/ 582872 h 1141982"/>
              <a:gd name="connsiteX6" fmla="*/ 12126595 w 12126595"/>
              <a:gd name="connsiteY6" fmla="*/ 560787 h 1141982"/>
              <a:gd name="connsiteX7" fmla="*/ 9768895 w 12126595"/>
              <a:gd name="connsiteY7" fmla="*/ 560787 h 1141982"/>
              <a:gd name="connsiteX8" fmla="*/ 8692274 w 12126595"/>
              <a:gd name="connsiteY8" fmla="*/ 233428 h 1141982"/>
              <a:gd name="connsiteX9" fmla="*/ 8026624 w 12126595"/>
              <a:gd name="connsiteY9" fmla="*/ 0 h 1141982"/>
              <a:gd name="connsiteX10" fmla="*/ 7250746 w 12126595"/>
              <a:gd name="connsiteY10" fmla="*/ 587065 h 1141982"/>
              <a:gd name="connsiteX11" fmla="*/ 6575224 w 12126595"/>
              <a:gd name="connsiteY11" fmla="*/ 1121295 h 1141982"/>
              <a:gd name="connsiteX12" fmla="*/ 5922408 w 12126595"/>
              <a:gd name="connsiteY12" fmla="*/ 885909 h 1141982"/>
              <a:gd name="connsiteX13" fmla="*/ 4906659 w 12126595"/>
              <a:gd name="connsiteY13" fmla="*/ 557432 h 1141982"/>
              <a:gd name="connsiteX14" fmla="*/ 0 w 12126595"/>
              <a:gd name="connsiteY14" fmla="*/ 557432 h 1141982"/>
              <a:gd name="connsiteX15" fmla="*/ 0 w 12126595"/>
              <a:gd name="connsiteY15" fmla="*/ 577840 h 1141982"/>
              <a:gd name="connsiteX16" fmla="*/ 4906659 w 12126595"/>
              <a:gd name="connsiteY16" fmla="*/ 577840 h 1141982"/>
              <a:gd name="connsiteX17" fmla="*/ 5909245 w 12126595"/>
              <a:gd name="connsiteY17" fmla="*/ 903521 h 1141982"/>
              <a:gd name="connsiteX18" fmla="*/ 6575224 w 12126595"/>
              <a:gd name="connsiteY18" fmla="*/ 1141982 h 11419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26595" h="1141982">
                <a:moveTo>
                  <a:pt x="6575224" y="1141982"/>
                </a:moveTo>
                <a:cubicBezTo>
                  <a:pt x="6844052" y="1141982"/>
                  <a:pt x="7049373" y="881996"/>
                  <a:pt x="7272462" y="597968"/>
                </a:cubicBezTo>
                <a:cubicBezTo>
                  <a:pt x="7495553" y="313940"/>
                  <a:pt x="7726539" y="20408"/>
                  <a:pt x="8026624" y="20408"/>
                </a:cubicBezTo>
                <a:cubicBezTo>
                  <a:pt x="8268469" y="20408"/>
                  <a:pt x="8458325" y="126918"/>
                  <a:pt x="8678124" y="251879"/>
                </a:cubicBezTo>
                <a:cubicBezTo>
                  <a:pt x="8954848" y="407032"/>
                  <a:pt x="9268423" y="582872"/>
                  <a:pt x="9768895" y="582872"/>
                </a:cubicBezTo>
                <a:lnTo>
                  <a:pt x="12126595" y="582872"/>
                </a:lnTo>
                <a:lnTo>
                  <a:pt x="12126595" y="560787"/>
                </a:lnTo>
                <a:lnTo>
                  <a:pt x="9768895" y="560787"/>
                </a:lnTo>
                <a:cubicBezTo>
                  <a:pt x="9275992" y="560787"/>
                  <a:pt x="8966035" y="386904"/>
                  <a:pt x="8692274" y="233428"/>
                </a:cubicBezTo>
                <a:cubicBezTo>
                  <a:pt x="8469184" y="108188"/>
                  <a:pt x="8276367" y="0"/>
                  <a:pt x="8026624" y="0"/>
                </a:cubicBezTo>
                <a:cubicBezTo>
                  <a:pt x="7711403" y="0"/>
                  <a:pt x="7477784" y="298285"/>
                  <a:pt x="7250746" y="587065"/>
                </a:cubicBezTo>
                <a:cubicBezTo>
                  <a:pt x="7035883" y="861868"/>
                  <a:pt x="6831219" y="1121295"/>
                  <a:pt x="6575224" y="1121295"/>
                </a:cubicBezTo>
                <a:cubicBezTo>
                  <a:pt x="6391291" y="1121295"/>
                  <a:pt x="6163595" y="1006957"/>
                  <a:pt x="5922408" y="885909"/>
                </a:cubicBezTo>
                <a:cubicBezTo>
                  <a:pt x="5615413" y="731875"/>
                  <a:pt x="5268604" y="557432"/>
                  <a:pt x="4906659" y="557432"/>
                </a:cubicBezTo>
                <a:lnTo>
                  <a:pt x="0" y="557432"/>
                </a:lnTo>
                <a:lnTo>
                  <a:pt x="0" y="577840"/>
                </a:lnTo>
                <a:lnTo>
                  <a:pt x="4906659" y="577840"/>
                </a:lnTo>
                <a:cubicBezTo>
                  <a:pt x="5260377" y="577840"/>
                  <a:pt x="5605212" y="750884"/>
                  <a:pt x="5909245" y="903521"/>
                </a:cubicBezTo>
                <a:cubicBezTo>
                  <a:pt x="6164252" y="1031558"/>
                  <a:pt x="6384382" y="1141982"/>
                  <a:pt x="6575224" y="1141982"/>
                </a:cubicBezTo>
                <a:close/>
              </a:path>
            </a:pathLst>
          </a:custGeom>
          <a:solidFill>
            <a:schemeClr val="accent1">
              <a:lumMod val="75000"/>
              <a:alpha val="20000"/>
            </a:schemeClr>
          </a:solidFill>
          <a:ln w="16342" cap="flat">
            <a:solidFill>
              <a:schemeClr val="accent1">
                <a:lumMod val="75000"/>
                <a:alpha val="2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28" name="6" descr="3资源 4"/>
          <p:cNvSpPr/>
          <p:nvPr>
            <p:custDataLst>
              <p:tags r:id="rId11"/>
            </p:custDataLst>
          </p:nvPr>
        </p:nvSpPr>
        <p:spPr>
          <a:xfrm>
            <a:off x="0" y="4234178"/>
            <a:ext cx="12192000" cy="1499684"/>
          </a:xfrm>
          <a:custGeom>
            <a:gdLst>
              <a:gd name="connsiteX0" fmla="*/ 6120345 w 12192000"/>
              <a:gd name="connsiteY0" fmla="*/ 1499684 h 1499684"/>
              <a:gd name="connsiteX1" fmla="*/ 7036752 w 12192000"/>
              <a:gd name="connsiteY1" fmla="*/ 782699 h 1499684"/>
              <a:gd name="connsiteX2" fmla="*/ 8042331 w 12192000"/>
              <a:gd name="connsiteY2" fmla="*/ 14541 h 1499684"/>
              <a:gd name="connsiteX3" fmla="*/ 8864958 w 12192000"/>
              <a:gd name="connsiteY3" fmla="*/ 277118 h 1499684"/>
              <a:gd name="connsiteX4" fmla="*/ 9791235 w 12192000"/>
              <a:gd name="connsiteY4" fmla="*/ 625544 h 1499684"/>
              <a:gd name="connsiteX5" fmla="*/ 12187384 w 12192000"/>
              <a:gd name="connsiteY5" fmla="*/ 757252 h 1499684"/>
              <a:gd name="connsiteX6" fmla="*/ 12192000 w 12192000"/>
              <a:gd name="connsiteY6" fmla="*/ 757252 h 1499684"/>
              <a:gd name="connsiteX7" fmla="*/ 12192000 w 12192000"/>
              <a:gd name="connsiteY7" fmla="*/ 742431 h 1499684"/>
              <a:gd name="connsiteX8" fmla="*/ 12188371 w 12192000"/>
              <a:gd name="connsiteY8" fmla="*/ 742431 h 1499684"/>
              <a:gd name="connsiteX9" fmla="*/ 9795843 w 12192000"/>
              <a:gd name="connsiteY9" fmla="*/ 611283 h 1499684"/>
              <a:gd name="connsiteX10" fmla="*/ 8874500 w 12192000"/>
              <a:gd name="connsiteY10" fmla="*/ 264535 h 1499684"/>
              <a:gd name="connsiteX11" fmla="*/ 8042989 w 12192000"/>
              <a:gd name="connsiteY11" fmla="*/ 0 h 1499684"/>
              <a:gd name="connsiteX12" fmla="*/ 7022932 w 12192000"/>
              <a:gd name="connsiteY12" fmla="*/ 774590 h 1499684"/>
              <a:gd name="connsiteX13" fmla="*/ 6121332 w 12192000"/>
              <a:gd name="connsiteY13" fmla="*/ 1485143 h 1499684"/>
              <a:gd name="connsiteX14" fmla="*/ 5452373 w 12192000"/>
              <a:gd name="connsiteY14" fmla="*/ 1255842 h 1499684"/>
              <a:gd name="connsiteX15" fmla="*/ 4552747 w 12192000"/>
              <a:gd name="connsiteY15" fmla="*/ 954395 h 1499684"/>
              <a:gd name="connsiteX16" fmla="*/ 0 w 12192000"/>
              <a:gd name="connsiteY16" fmla="*/ 760328 h 1499684"/>
              <a:gd name="connsiteX17" fmla="*/ 0 w 12192000"/>
              <a:gd name="connsiteY17" fmla="*/ 774869 h 1499684"/>
              <a:gd name="connsiteX18" fmla="*/ 4550444 w 12192000"/>
              <a:gd name="connsiteY18" fmla="*/ 969216 h 1499684"/>
              <a:gd name="connsiteX19" fmla="*/ 5442831 w 12192000"/>
              <a:gd name="connsiteY19" fmla="*/ 1268705 h 1499684"/>
              <a:gd name="connsiteX20" fmla="*/ 6120345 w 12192000"/>
              <a:gd name="connsiteY20" fmla="*/ 1499684 h 149968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192000" h="1499684">
                <a:moveTo>
                  <a:pt x="6120345" y="1499684"/>
                </a:moveTo>
                <a:cubicBezTo>
                  <a:pt x="6473746" y="1499684"/>
                  <a:pt x="6747516" y="1151538"/>
                  <a:pt x="7036752" y="782699"/>
                </a:cubicBezTo>
                <a:cubicBezTo>
                  <a:pt x="7333555" y="406030"/>
                  <a:pt x="7640561" y="14541"/>
                  <a:pt x="8042331" y="14541"/>
                </a:cubicBezTo>
                <a:cubicBezTo>
                  <a:pt x="8354600" y="14541"/>
                  <a:pt x="8591187" y="137301"/>
                  <a:pt x="8864958" y="277118"/>
                </a:cubicBezTo>
                <a:cubicBezTo>
                  <a:pt x="9114707" y="405471"/>
                  <a:pt x="9396374" y="551161"/>
                  <a:pt x="9791235" y="625544"/>
                </a:cubicBezTo>
                <a:cubicBezTo>
                  <a:pt x="10008409" y="666930"/>
                  <a:pt x="10913957" y="757252"/>
                  <a:pt x="12187384" y="757252"/>
                </a:cubicBezTo>
                <a:lnTo>
                  <a:pt x="12192000" y="757252"/>
                </a:lnTo>
                <a:lnTo>
                  <a:pt x="12192000" y="742431"/>
                </a:lnTo>
                <a:lnTo>
                  <a:pt x="12188371" y="742431"/>
                </a:lnTo>
                <a:cubicBezTo>
                  <a:pt x="10916260" y="742431"/>
                  <a:pt x="10012687" y="652389"/>
                  <a:pt x="9795843" y="611283"/>
                </a:cubicBezTo>
                <a:cubicBezTo>
                  <a:pt x="9404601" y="537179"/>
                  <a:pt x="9122933" y="392328"/>
                  <a:pt x="8874500" y="264535"/>
                </a:cubicBezTo>
                <a:cubicBezTo>
                  <a:pt x="8598097" y="122760"/>
                  <a:pt x="8359865" y="0"/>
                  <a:pt x="8042989" y="0"/>
                </a:cubicBezTo>
                <a:cubicBezTo>
                  <a:pt x="7631676" y="0"/>
                  <a:pt x="7322039" y="393726"/>
                  <a:pt x="7022932" y="774590"/>
                </a:cubicBezTo>
                <a:cubicBezTo>
                  <a:pt x="6735670" y="1140073"/>
                  <a:pt x="6464532" y="1485143"/>
                  <a:pt x="6121332" y="1485143"/>
                </a:cubicBezTo>
                <a:cubicBezTo>
                  <a:pt x="5927522" y="1485143"/>
                  <a:pt x="5696858" y="1373848"/>
                  <a:pt x="5452373" y="1255842"/>
                </a:cubicBezTo>
                <a:cubicBezTo>
                  <a:pt x="5177945" y="1123854"/>
                  <a:pt x="4868307" y="974249"/>
                  <a:pt x="4552747" y="954395"/>
                </a:cubicBezTo>
                <a:cubicBezTo>
                  <a:pt x="3412257" y="883368"/>
                  <a:pt x="225071" y="760328"/>
                  <a:pt x="0" y="760328"/>
                </a:cubicBezTo>
                <a:lnTo>
                  <a:pt x="0" y="774869"/>
                </a:lnTo>
                <a:cubicBezTo>
                  <a:pt x="225071" y="774869"/>
                  <a:pt x="3411270" y="898188"/>
                  <a:pt x="4550444" y="969216"/>
                </a:cubicBezTo>
                <a:cubicBezTo>
                  <a:pt x="4862384" y="989070"/>
                  <a:pt x="5170704" y="1137276"/>
                  <a:pt x="5442831" y="1268705"/>
                </a:cubicBezTo>
                <a:cubicBezTo>
                  <a:pt x="5689289" y="1387830"/>
                  <a:pt x="5922916" y="1499684"/>
                  <a:pt x="6120345" y="1499684"/>
                </a:cubicBezTo>
                <a:close/>
              </a:path>
            </a:pathLst>
          </a:custGeom>
          <a:solidFill>
            <a:schemeClr val="accent1">
              <a:lumMod val="50000"/>
              <a:alpha val="40000"/>
            </a:schemeClr>
          </a:solidFill>
          <a:ln w="14306" cap="flat">
            <a:solidFill>
              <a:schemeClr val="accent1">
                <a:lumMod val="50000"/>
                <a:alpha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0" name="5" descr="5资源 6"/>
          <p:cNvSpPr/>
          <p:nvPr>
            <p:custDataLst>
              <p:tags r:id="rId12"/>
            </p:custDataLst>
          </p:nvPr>
        </p:nvSpPr>
        <p:spPr>
          <a:xfrm>
            <a:off x="0" y="4066540"/>
            <a:ext cx="12192000" cy="1855375"/>
          </a:xfrm>
          <a:custGeom>
            <a:gdLst>
              <a:gd name="connsiteX0" fmla="*/ 5586992 w 12192000"/>
              <a:gd name="connsiteY0" fmla="*/ 1855375 h 1855375"/>
              <a:gd name="connsiteX1" fmla="*/ 6721512 w 12192000"/>
              <a:gd name="connsiteY1" fmla="*/ 965712 h 1855375"/>
              <a:gd name="connsiteX2" fmla="*/ 7978103 w 12192000"/>
              <a:gd name="connsiteY2" fmla="*/ 7269 h 1855375"/>
              <a:gd name="connsiteX3" fmla="*/ 8981995 w 12192000"/>
              <a:gd name="connsiteY3" fmla="*/ 332156 h 1855375"/>
              <a:gd name="connsiteX4" fmla="*/ 9736147 w 12192000"/>
              <a:gd name="connsiteY4" fmla="*/ 667667 h 1855375"/>
              <a:gd name="connsiteX5" fmla="*/ 12138116 w 12192000"/>
              <a:gd name="connsiteY5" fmla="*/ 930763 h 1855375"/>
              <a:gd name="connsiteX6" fmla="*/ 12192000 w 12192000"/>
              <a:gd name="connsiteY6" fmla="*/ 930763 h 1855375"/>
              <a:gd name="connsiteX7" fmla="*/ 12192000 w 12192000"/>
              <a:gd name="connsiteY7" fmla="*/ 923494 h 1855375"/>
              <a:gd name="connsiteX8" fmla="*/ 12138116 w 12192000"/>
              <a:gd name="connsiteY8" fmla="*/ 923494 h 1855375"/>
              <a:gd name="connsiteX9" fmla="*/ 9738122 w 12192000"/>
              <a:gd name="connsiteY9" fmla="*/ 660957 h 1855375"/>
              <a:gd name="connsiteX10" fmla="*/ 8985285 w 12192000"/>
              <a:gd name="connsiteY10" fmla="*/ 325446 h 1855375"/>
              <a:gd name="connsiteX11" fmla="*/ 7978103 w 12192000"/>
              <a:gd name="connsiteY11" fmla="*/ 0 h 1855375"/>
              <a:gd name="connsiteX12" fmla="*/ 6714274 w 12192000"/>
              <a:gd name="connsiteY12" fmla="*/ 961518 h 1855375"/>
              <a:gd name="connsiteX13" fmla="*/ 5586992 w 12192000"/>
              <a:gd name="connsiteY13" fmla="*/ 1848106 h 1855375"/>
              <a:gd name="connsiteX14" fmla="*/ 4892396 w 12192000"/>
              <a:gd name="connsiteY14" fmla="*/ 1621916 h 1855375"/>
              <a:gd name="connsiteX15" fmla="*/ 4117844 w 12192000"/>
              <a:gd name="connsiteY15" fmla="*/ 1350991 h 1855375"/>
              <a:gd name="connsiteX16" fmla="*/ 24785 w 12192000"/>
              <a:gd name="connsiteY16" fmla="*/ 965134 h 1855375"/>
              <a:gd name="connsiteX17" fmla="*/ 0 w 12192000"/>
              <a:gd name="connsiteY17" fmla="*/ 964477 h 1855375"/>
              <a:gd name="connsiteX18" fmla="*/ 0 w 12192000"/>
              <a:gd name="connsiteY18" fmla="*/ 972025 h 1855375"/>
              <a:gd name="connsiteX19" fmla="*/ 24708 w 12192000"/>
              <a:gd name="connsiteY19" fmla="*/ 972680 h 1855375"/>
              <a:gd name="connsiteX20" fmla="*/ 4116527 w 12192000"/>
              <a:gd name="connsiteY20" fmla="*/ 1358260 h 1855375"/>
              <a:gd name="connsiteX21" fmla="*/ 4888118 w 12192000"/>
              <a:gd name="connsiteY21" fmla="*/ 1628626 h 1855375"/>
              <a:gd name="connsiteX22" fmla="*/ 5586992 w 12192000"/>
              <a:gd name="connsiteY22" fmla="*/ 1855375 h 18553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1855375">
                <a:moveTo>
                  <a:pt x="5586992" y="1855375"/>
                </a:moveTo>
                <a:cubicBezTo>
                  <a:pt x="6022309" y="1855375"/>
                  <a:pt x="6361875" y="1423126"/>
                  <a:pt x="6721512" y="965712"/>
                </a:cubicBezTo>
                <a:cubicBezTo>
                  <a:pt x="7092995" y="494599"/>
                  <a:pt x="7474678" y="7269"/>
                  <a:pt x="7978103" y="7269"/>
                </a:cubicBezTo>
                <a:cubicBezTo>
                  <a:pt x="8367684" y="7269"/>
                  <a:pt x="8651642" y="157690"/>
                  <a:pt x="8981995" y="332156"/>
                </a:cubicBezTo>
                <a:cubicBezTo>
                  <a:pt x="9206398" y="449585"/>
                  <a:pt x="9438369" y="572326"/>
                  <a:pt x="9736147" y="667667"/>
                </a:cubicBezTo>
                <a:cubicBezTo>
                  <a:pt x="10039848" y="765524"/>
                  <a:pt x="10889422" y="930763"/>
                  <a:pt x="12138116" y="930763"/>
                </a:cubicBezTo>
                <a:lnTo>
                  <a:pt x="12192000" y="930763"/>
                </a:lnTo>
                <a:lnTo>
                  <a:pt x="12192000" y="923494"/>
                </a:lnTo>
                <a:lnTo>
                  <a:pt x="12138116" y="923494"/>
                </a:lnTo>
                <a:cubicBezTo>
                  <a:pt x="10889751" y="923494"/>
                  <a:pt x="10042481" y="758534"/>
                  <a:pt x="9738122" y="660957"/>
                </a:cubicBezTo>
                <a:cubicBezTo>
                  <a:pt x="9440672" y="566175"/>
                  <a:pt x="9209360" y="443713"/>
                  <a:pt x="8985285" y="325446"/>
                </a:cubicBezTo>
                <a:cubicBezTo>
                  <a:pt x="8655262" y="150700"/>
                  <a:pt x="8369987" y="0"/>
                  <a:pt x="7978103" y="0"/>
                </a:cubicBezTo>
                <a:cubicBezTo>
                  <a:pt x="7470072" y="0"/>
                  <a:pt x="7085755" y="488728"/>
                  <a:pt x="6714274" y="961518"/>
                </a:cubicBezTo>
                <a:cubicBezTo>
                  <a:pt x="6356282" y="1417534"/>
                  <a:pt x="6017703" y="1848106"/>
                  <a:pt x="5586992" y="1848106"/>
                </a:cubicBezTo>
                <a:cubicBezTo>
                  <a:pt x="5379700" y="1848106"/>
                  <a:pt x="5140491" y="1737108"/>
                  <a:pt x="4892396" y="1621916"/>
                </a:cubicBezTo>
                <a:cubicBezTo>
                  <a:pt x="4644303" y="1506724"/>
                  <a:pt x="4386008" y="1387338"/>
                  <a:pt x="4117844" y="1350991"/>
                </a:cubicBezTo>
                <a:cubicBezTo>
                  <a:pt x="3114692" y="1215476"/>
                  <a:pt x="673096" y="992479"/>
                  <a:pt x="24785" y="965134"/>
                </a:cubicBezTo>
                <a:lnTo>
                  <a:pt x="0" y="964477"/>
                </a:lnTo>
                <a:lnTo>
                  <a:pt x="0" y="972025"/>
                </a:lnTo>
                <a:lnTo>
                  <a:pt x="24708" y="972680"/>
                </a:lnTo>
                <a:cubicBezTo>
                  <a:pt x="672571" y="999994"/>
                  <a:pt x="3112759" y="1222746"/>
                  <a:pt x="4116527" y="1358260"/>
                </a:cubicBezTo>
                <a:cubicBezTo>
                  <a:pt x="4383376" y="1394327"/>
                  <a:pt x="4636406" y="1512036"/>
                  <a:pt x="4888118" y="1628626"/>
                </a:cubicBezTo>
                <a:cubicBezTo>
                  <a:pt x="5139831" y="1745216"/>
                  <a:pt x="5377725" y="1855375"/>
                  <a:pt x="5586992" y="1855375"/>
                </a:cubicBezTo>
                <a:close/>
              </a:path>
            </a:pathLst>
          </a:custGeom>
          <a:solidFill>
            <a:schemeClr val="accent1">
              <a:lumMod val="75000"/>
              <a:alpha val="60000"/>
            </a:schemeClr>
          </a:solidFill>
          <a:ln w="22260" cap="flat">
            <a:solidFill>
              <a:schemeClr val="accent1">
                <a:lumMod val="75000"/>
                <a:alpha val="6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2" name="4" descr="7资源 8"/>
          <p:cNvSpPr/>
          <p:nvPr>
            <p:custDataLst>
              <p:tags r:id="rId13"/>
            </p:custDataLst>
          </p:nvPr>
        </p:nvSpPr>
        <p:spPr>
          <a:xfrm>
            <a:off x="0" y="3870325"/>
            <a:ext cx="12192000" cy="2226199"/>
          </a:xfrm>
          <a:custGeom>
            <a:gdLst>
              <a:gd name="connsiteX0" fmla="*/ 5210289 w 12192000"/>
              <a:gd name="connsiteY0" fmla="*/ 2226199 h 2226199"/>
              <a:gd name="connsiteX1" fmla="*/ 5928893 w 12192000"/>
              <a:gd name="connsiteY1" fmla="*/ 1894269 h 2226199"/>
              <a:gd name="connsiteX2" fmla="*/ 6570830 w 12192000"/>
              <a:gd name="connsiteY2" fmla="*/ 1161058 h 2226199"/>
              <a:gd name="connsiteX3" fmla="*/ 8071538 w 12192000"/>
              <a:gd name="connsiteY3" fmla="*/ 14541 h 2226199"/>
              <a:gd name="connsiteX4" fmla="*/ 9237950 w 12192000"/>
              <a:gd name="connsiteY4" fmla="*/ 413864 h 2226199"/>
              <a:gd name="connsiteX5" fmla="*/ 9833824 w 12192000"/>
              <a:gd name="connsiteY5" fmla="*/ 723983 h 2226199"/>
              <a:gd name="connsiteX6" fmla="*/ 11765815 w 12192000"/>
              <a:gd name="connsiteY6" fmla="*/ 1107009 h 2226199"/>
              <a:gd name="connsiteX7" fmla="*/ 12192000 w 12192000"/>
              <a:gd name="connsiteY7" fmla="*/ 1117738 h 2226199"/>
              <a:gd name="connsiteX8" fmla="*/ 12192000 w 12192000"/>
              <a:gd name="connsiteY8" fmla="*/ 1102918 h 2226199"/>
              <a:gd name="connsiteX9" fmla="*/ 11767166 w 12192000"/>
              <a:gd name="connsiteY9" fmla="*/ 1092237 h 2226199"/>
              <a:gd name="connsiteX10" fmla="*/ 9841721 w 12192000"/>
              <a:gd name="connsiteY10" fmla="*/ 710840 h 2226199"/>
              <a:gd name="connsiteX11" fmla="*/ 9247821 w 12192000"/>
              <a:gd name="connsiteY11" fmla="*/ 403238 h 2226199"/>
              <a:gd name="connsiteX12" fmla="*/ 8071538 w 12192000"/>
              <a:gd name="connsiteY12" fmla="*/ 0 h 2226199"/>
              <a:gd name="connsiteX13" fmla="*/ 6556353 w 12192000"/>
              <a:gd name="connsiteY13" fmla="*/ 1152109 h 2226199"/>
              <a:gd name="connsiteX14" fmla="*/ 5210289 w 12192000"/>
              <a:gd name="connsiteY14" fmla="*/ 2211658 h 2226199"/>
              <a:gd name="connsiteX15" fmla="*/ 4477538 w 12192000"/>
              <a:gd name="connsiteY15" fmla="*/ 1983753 h 2226199"/>
              <a:gd name="connsiteX16" fmla="*/ 3842180 w 12192000"/>
              <a:gd name="connsiteY16" fmla="*/ 1748018 h 2226199"/>
              <a:gd name="connsiteX17" fmla="*/ 136128 w 12192000"/>
              <a:gd name="connsiteY17" fmla="*/ 1169108 h 2226199"/>
              <a:gd name="connsiteX18" fmla="*/ 0 w 12192000"/>
              <a:gd name="connsiteY18" fmla="*/ 1165048 h 2226199"/>
              <a:gd name="connsiteX19" fmla="*/ 0 w 12192000"/>
              <a:gd name="connsiteY19" fmla="*/ 1179869 h 2226199"/>
              <a:gd name="connsiteX20" fmla="*/ 135870 w 12192000"/>
              <a:gd name="connsiteY20" fmla="*/ 1183923 h 2226199"/>
              <a:gd name="connsiteX21" fmla="*/ 3837903 w 12192000"/>
              <a:gd name="connsiteY21" fmla="*/ 1762280 h 2226199"/>
              <a:gd name="connsiteX22" fmla="*/ 4469643 w 12192000"/>
              <a:gd name="connsiteY22" fmla="*/ 1996896 h 2226199"/>
              <a:gd name="connsiteX23" fmla="*/ 5210289 w 12192000"/>
              <a:gd name="connsiteY23" fmla="*/ 2226199 h 22261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192000" h="2226199">
                <a:moveTo>
                  <a:pt x="5210289" y="2226199"/>
                </a:moveTo>
                <a:cubicBezTo>
                  <a:pt x="5445546" y="2226199"/>
                  <a:pt x="5680475" y="2117700"/>
                  <a:pt x="5928893" y="1894269"/>
                </a:cubicBezTo>
                <a:cubicBezTo>
                  <a:pt x="6150330" y="1695446"/>
                  <a:pt x="6354328" y="1435383"/>
                  <a:pt x="6570830" y="1161058"/>
                </a:cubicBezTo>
                <a:cubicBezTo>
                  <a:pt x="7013047" y="597027"/>
                  <a:pt x="7470728" y="14541"/>
                  <a:pt x="8071538" y="14541"/>
                </a:cubicBezTo>
                <a:cubicBezTo>
                  <a:pt x="8539090" y="14541"/>
                  <a:pt x="8863185" y="200221"/>
                  <a:pt x="9237950" y="413864"/>
                </a:cubicBezTo>
                <a:cubicBezTo>
                  <a:pt x="9428623" y="527870"/>
                  <a:pt x="9627653" y="631451"/>
                  <a:pt x="9833824" y="723983"/>
                </a:cubicBezTo>
                <a:cubicBezTo>
                  <a:pt x="10073646" y="827973"/>
                  <a:pt x="10705446" y="1052501"/>
                  <a:pt x="11765815" y="1107009"/>
                </a:cubicBezTo>
                <a:lnTo>
                  <a:pt x="12192000" y="1117738"/>
                </a:lnTo>
                <a:lnTo>
                  <a:pt x="12192000" y="1102918"/>
                </a:lnTo>
                <a:lnTo>
                  <a:pt x="11767166" y="1092237"/>
                </a:lnTo>
                <a:cubicBezTo>
                  <a:pt x="10709924" y="1037951"/>
                  <a:pt x="10080967" y="814341"/>
                  <a:pt x="9841721" y="710840"/>
                </a:cubicBezTo>
                <a:cubicBezTo>
                  <a:pt x="9636307" y="619069"/>
                  <a:pt x="9437935" y="516327"/>
                  <a:pt x="9247821" y="403238"/>
                </a:cubicBezTo>
                <a:cubicBezTo>
                  <a:pt x="8870423" y="186798"/>
                  <a:pt x="8544354" y="0"/>
                  <a:pt x="8071538" y="0"/>
                </a:cubicBezTo>
                <a:cubicBezTo>
                  <a:pt x="7461515" y="0"/>
                  <a:pt x="7001202" y="585562"/>
                  <a:pt x="6556353" y="1152109"/>
                </a:cubicBezTo>
                <a:cubicBezTo>
                  <a:pt x="6128284" y="1696844"/>
                  <a:pt x="5723905" y="2211658"/>
                  <a:pt x="5210289" y="2211658"/>
                </a:cubicBezTo>
                <a:cubicBezTo>
                  <a:pt x="4985233" y="2211658"/>
                  <a:pt x="4738790" y="2100921"/>
                  <a:pt x="4477538" y="1983753"/>
                </a:cubicBezTo>
                <a:cubicBezTo>
                  <a:pt x="4272224" y="1891752"/>
                  <a:pt x="4059340" y="1796116"/>
                  <a:pt x="3842180" y="1748018"/>
                </a:cubicBezTo>
                <a:cubicBezTo>
                  <a:pt x="2912464" y="1542222"/>
                  <a:pt x="914202" y="1209851"/>
                  <a:pt x="136128" y="1169108"/>
                </a:cubicBezTo>
                <a:lnTo>
                  <a:pt x="0" y="1165048"/>
                </a:lnTo>
                <a:lnTo>
                  <a:pt x="0" y="1179869"/>
                </a:lnTo>
                <a:lnTo>
                  <a:pt x="135870" y="1183923"/>
                </a:lnTo>
                <a:cubicBezTo>
                  <a:pt x="912605" y="1224604"/>
                  <a:pt x="2908803" y="1556484"/>
                  <a:pt x="3837903" y="1762280"/>
                </a:cubicBezTo>
                <a:cubicBezTo>
                  <a:pt x="4053089" y="1810098"/>
                  <a:pt x="4264986" y="1904895"/>
                  <a:pt x="4469643" y="1996896"/>
                </a:cubicBezTo>
                <a:cubicBezTo>
                  <a:pt x="4732537" y="2114344"/>
                  <a:pt x="4979967" y="2226199"/>
                  <a:pt x="5210289" y="2226199"/>
                </a:cubicBezTo>
                <a:close/>
              </a:path>
            </a:pathLst>
          </a:custGeom>
          <a:solidFill>
            <a:schemeClr val="accent1">
              <a:lumMod val="75000"/>
              <a:alpha val="80000"/>
            </a:schemeClr>
          </a:solidFill>
          <a:ln w="14048" cap="flat">
            <a:solidFill>
              <a:schemeClr val="accent1">
                <a:lumMod val="75000"/>
                <a:alpha val="8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4" name="3" descr="6资源 7"/>
          <p:cNvSpPr/>
          <p:nvPr>
            <p:custDataLst>
              <p:tags r:id="rId14"/>
            </p:custDataLst>
          </p:nvPr>
        </p:nvSpPr>
        <p:spPr>
          <a:xfrm>
            <a:off x="0" y="3702683"/>
            <a:ext cx="12192000" cy="2581892"/>
          </a:xfrm>
          <a:custGeom>
            <a:gdLst>
              <a:gd name="connsiteX0" fmla="*/ 4756438 w 12192000"/>
              <a:gd name="connsiteY0" fmla="*/ 2581892 h 2581892"/>
              <a:gd name="connsiteX1" fmla="*/ 5588922 w 12192000"/>
              <a:gd name="connsiteY1" fmla="*/ 2197152 h 2581892"/>
              <a:gd name="connsiteX2" fmla="*/ 6335525 w 12192000"/>
              <a:gd name="connsiteY2" fmla="*/ 1342114 h 2581892"/>
              <a:gd name="connsiteX3" fmla="*/ 8087690 w 12192000"/>
              <a:gd name="connsiteY3" fmla="*/ 7270 h 2581892"/>
              <a:gd name="connsiteX4" fmla="*/ 9406172 w 12192000"/>
              <a:gd name="connsiteY4" fmla="*/ 494066 h 2581892"/>
              <a:gd name="connsiteX5" fmla="*/ 9859596 w 12192000"/>
              <a:gd name="connsiteY5" fmla="*/ 767242 h 2581892"/>
              <a:gd name="connsiteX6" fmla="*/ 11921868 w 12192000"/>
              <a:gd name="connsiteY6" fmla="*/ 1285370 h 2581892"/>
              <a:gd name="connsiteX7" fmla="*/ 12192000 w 12192000"/>
              <a:gd name="connsiteY7" fmla="*/ 1291501 h 2581892"/>
              <a:gd name="connsiteX8" fmla="*/ 12192000 w 12192000"/>
              <a:gd name="connsiteY8" fmla="*/ 1284247 h 2581892"/>
              <a:gd name="connsiteX9" fmla="*/ 11922471 w 12192000"/>
              <a:gd name="connsiteY9" fmla="*/ 1278174 h 2581892"/>
              <a:gd name="connsiteX10" fmla="*/ 9864202 w 12192000"/>
              <a:gd name="connsiteY10" fmla="*/ 762209 h 2581892"/>
              <a:gd name="connsiteX11" fmla="*/ 9411108 w 12192000"/>
              <a:gd name="connsiteY11" fmla="*/ 489312 h 2581892"/>
              <a:gd name="connsiteX12" fmla="*/ 8087690 w 12192000"/>
              <a:gd name="connsiteY12" fmla="*/ 0 h 2581892"/>
              <a:gd name="connsiteX13" fmla="*/ 6328944 w 12192000"/>
              <a:gd name="connsiteY13" fmla="*/ 1339038 h 2581892"/>
              <a:gd name="connsiteX14" fmla="*/ 5583329 w 12192000"/>
              <a:gd name="connsiteY14" fmla="*/ 2192120 h 2581892"/>
              <a:gd name="connsiteX15" fmla="*/ 4757097 w 12192000"/>
              <a:gd name="connsiteY15" fmla="*/ 2574622 h 2581892"/>
              <a:gd name="connsiteX16" fmla="*/ 3947974 w 12192000"/>
              <a:gd name="connsiteY16" fmla="*/ 2330525 h 2581892"/>
              <a:gd name="connsiteX17" fmla="*/ 3487311 w 12192000"/>
              <a:gd name="connsiteY17" fmla="*/ 2144586 h 2581892"/>
              <a:gd name="connsiteX18" fmla="*/ 170169 w 12192000"/>
              <a:gd name="connsiteY18" fmla="*/ 1372839 h 2581892"/>
              <a:gd name="connsiteX19" fmla="*/ 0 w 12192000"/>
              <a:gd name="connsiteY19" fmla="*/ 1367361 h 2581892"/>
              <a:gd name="connsiteX20" fmla="*/ 0 w 12192000"/>
              <a:gd name="connsiteY20" fmla="*/ 1374910 h 2581892"/>
              <a:gd name="connsiteX21" fmla="*/ 169916 w 12192000"/>
              <a:gd name="connsiteY21" fmla="*/ 1380382 h 2581892"/>
              <a:gd name="connsiteX22" fmla="*/ 3485337 w 12192000"/>
              <a:gd name="connsiteY22" fmla="*/ 2152975 h 2581892"/>
              <a:gd name="connsiteX23" fmla="*/ 3943367 w 12192000"/>
              <a:gd name="connsiteY23" fmla="*/ 2336956 h 2581892"/>
              <a:gd name="connsiteX24" fmla="*/ 4756438 w 12192000"/>
              <a:gd name="connsiteY24" fmla="*/ 2581892 h 25818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2581892">
                <a:moveTo>
                  <a:pt x="4756438" y="2581892"/>
                </a:moveTo>
                <a:cubicBezTo>
                  <a:pt x="5031849" y="2581892"/>
                  <a:pt x="5297060" y="2460542"/>
                  <a:pt x="5588922" y="2197152"/>
                </a:cubicBezTo>
                <a:cubicBezTo>
                  <a:pt x="5846236" y="1965917"/>
                  <a:pt x="6084793" y="1663383"/>
                  <a:pt x="6335525" y="1342114"/>
                </a:cubicBezTo>
                <a:cubicBezTo>
                  <a:pt x="6851468" y="686435"/>
                  <a:pt x="7385179" y="7270"/>
                  <a:pt x="8087690" y="7270"/>
                </a:cubicBezTo>
                <a:cubicBezTo>
                  <a:pt x="8639169" y="7270"/>
                  <a:pt x="8994537" y="233472"/>
                  <a:pt x="9406172" y="494066"/>
                </a:cubicBezTo>
                <a:cubicBezTo>
                  <a:pt x="9548978" y="584938"/>
                  <a:pt x="9695074" y="679166"/>
                  <a:pt x="9859596" y="767242"/>
                </a:cubicBezTo>
                <a:cubicBezTo>
                  <a:pt x="10432257" y="1076977"/>
                  <a:pt x="11109468" y="1247563"/>
                  <a:pt x="11921868" y="1285370"/>
                </a:cubicBezTo>
                <a:lnTo>
                  <a:pt x="12192000" y="1291501"/>
                </a:lnTo>
                <a:lnTo>
                  <a:pt x="12192000" y="1284247"/>
                </a:lnTo>
                <a:lnTo>
                  <a:pt x="11922471" y="1278174"/>
                </a:lnTo>
                <a:cubicBezTo>
                  <a:pt x="11111448" y="1240696"/>
                  <a:pt x="10435425" y="1071454"/>
                  <a:pt x="9864202" y="762209"/>
                </a:cubicBezTo>
                <a:cubicBezTo>
                  <a:pt x="9701655" y="674133"/>
                  <a:pt x="9553913" y="580185"/>
                  <a:pt x="9411108" y="489312"/>
                </a:cubicBezTo>
                <a:cubicBezTo>
                  <a:pt x="8998485" y="226761"/>
                  <a:pt x="8641800" y="0"/>
                  <a:pt x="8087690" y="0"/>
                </a:cubicBezTo>
                <a:cubicBezTo>
                  <a:pt x="7380573" y="0"/>
                  <a:pt x="6845544" y="680564"/>
                  <a:pt x="6328944" y="1339038"/>
                </a:cubicBezTo>
                <a:cubicBezTo>
                  <a:pt x="6076895" y="1658909"/>
                  <a:pt x="5839984" y="1961164"/>
                  <a:pt x="5583329" y="2192120"/>
                </a:cubicBezTo>
                <a:cubicBezTo>
                  <a:pt x="5293111" y="2452993"/>
                  <a:pt x="5030534" y="2574622"/>
                  <a:pt x="4757097" y="2574622"/>
                </a:cubicBezTo>
                <a:cubicBezTo>
                  <a:pt x="4498138" y="2574622"/>
                  <a:pt x="4230954" y="2456068"/>
                  <a:pt x="3947974" y="2330525"/>
                </a:cubicBezTo>
                <a:cubicBezTo>
                  <a:pt x="3798688" y="2261208"/>
                  <a:pt x="3644858" y="2199129"/>
                  <a:pt x="3487311" y="2144586"/>
                </a:cubicBezTo>
                <a:cubicBezTo>
                  <a:pt x="2655650" y="1874067"/>
                  <a:pt x="1080168" y="1427591"/>
                  <a:pt x="170169" y="1372839"/>
                </a:cubicBezTo>
                <a:lnTo>
                  <a:pt x="0" y="1367361"/>
                </a:lnTo>
                <a:lnTo>
                  <a:pt x="0" y="1374910"/>
                </a:lnTo>
                <a:lnTo>
                  <a:pt x="169916" y="1380382"/>
                </a:lnTo>
                <a:cubicBezTo>
                  <a:pt x="1078618" y="1435078"/>
                  <a:pt x="2652442" y="1881144"/>
                  <a:pt x="3485337" y="2152975"/>
                </a:cubicBezTo>
                <a:cubicBezTo>
                  <a:pt x="3642028" y="2206818"/>
                  <a:pt x="3794935" y="2268245"/>
                  <a:pt x="3943367" y="2336956"/>
                </a:cubicBezTo>
                <a:cubicBezTo>
                  <a:pt x="4227334" y="2462779"/>
                  <a:pt x="4495506" y="2581892"/>
                  <a:pt x="4756438" y="2581892"/>
                </a:cubicBezTo>
                <a:close/>
              </a:path>
            </a:pathLst>
          </a:custGeom>
          <a:solidFill>
            <a:schemeClr val="accent1">
              <a:lumMod val="75000"/>
            </a:schemeClr>
          </a:solidFill>
          <a:ln w="13980" cap="flat">
            <a:solidFill>
              <a:schemeClr val="accent1">
                <a:lumMod val="75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6" name="2" descr="2资源 3"/>
          <p:cNvSpPr/>
          <p:nvPr>
            <p:custDataLst>
              <p:tags r:id="rId15"/>
            </p:custDataLst>
          </p:nvPr>
        </p:nvSpPr>
        <p:spPr>
          <a:xfrm>
            <a:off x="16510" y="3519755"/>
            <a:ext cx="12175490" cy="2942924"/>
          </a:xfrm>
          <a:custGeom>
            <a:gdLst>
              <a:gd name="connsiteX0" fmla="*/ 4304875 w 12175490"/>
              <a:gd name="connsiteY0" fmla="*/ 2942924 h 2942924"/>
              <a:gd name="connsiteX1" fmla="*/ 5253835 w 12175490"/>
              <a:gd name="connsiteY1" fmla="*/ 2504261 h 2942924"/>
              <a:gd name="connsiteX2" fmla="*/ 6105399 w 12175490"/>
              <a:gd name="connsiteY2" fmla="*/ 1530199 h 2942924"/>
              <a:gd name="connsiteX3" fmla="*/ 8105982 w 12175490"/>
              <a:gd name="connsiteY3" fmla="*/ 5641 h 2942924"/>
              <a:gd name="connsiteX4" fmla="*/ 9557391 w 12175490"/>
              <a:gd name="connsiteY4" fmla="*/ 587450 h 2942924"/>
              <a:gd name="connsiteX5" fmla="*/ 9886434 w 12175490"/>
              <a:gd name="connsiteY5" fmla="*/ 816707 h 2942924"/>
              <a:gd name="connsiteX6" fmla="*/ 10803807 w 12175490"/>
              <a:gd name="connsiteY6" fmla="*/ 1262640 h 2942924"/>
              <a:gd name="connsiteX7" fmla="*/ 11896468 w 12175490"/>
              <a:gd name="connsiteY7" fmla="*/ 1461226 h 2942924"/>
              <a:gd name="connsiteX8" fmla="*/ 12175490 w 12175490"/>
              <a:gd name="connsiteY8" fmla="*/ 1469998 h 2942924"/>
              <a:gd name="connsiteX9" fmla="*/ 12175490 w 12175490"/>
              <a:gd name="connsiteY9" fmla="*/ 1466430 h 2942924"/>
              <a:gd name="connsiteX10" fmla="*/ 12083026 w 12175490"/>
              <a:gd name="connsiteY10" fmla="*/ 1464885 h 2942924"/>
              <a:gd name="connsiteX11" fmla="*/ 9889395 w 12175490"/>
              <a:gd name="connsiteY11" fmla="*/ 812514 h 2942924"/>
              <a:gd name="connsiteX12" fmla="*/ 9560352 w 12175490"/>
              <a:gd name="connsiteY12" fmla="*/ 583257 h 2942924"/>
              <a:gd name="connsiteX13" fmla="*/ 8912466 w 12175490"/>
              <a:gd name="connsiteY13" fmla="*/ 177025 h 2942924"/>
              <a:gd name="connsiteX14" fmla="*/ 8105982 w 12175490"/>
              <a:gd name="connsiteY14" fmla="*/ 50 h 2942924"/>
              <a:gd name="connsiteX15" fmla="*/ 6101121 w 12175490"/>
              <a:gd name="connsiteY15" fmla="*/ 1527124 h 2942924"/>
              <a:gd name="connsiteX16" fmla="*/ 5249886 w 12175490"/>
              <a:gd name="connsiteY16" fmla="*/ 2500626 h 2942924"/>
              <a:gd name="connsiteX17" fmla="*/ 4305862 w 12175490"/>
              <a:gd name="connsiteY17" fmla="*/ 2937612 h 2942924"/>
              <a:gd name="connsiteX18" fmla="*/ 3332550 w 12175490"/>
              <a:gd name="connsiteY18" fmla="*/ 2632589 h 2942924"/>
              <a:gd name="connsiteX19" fmla="*/ 3135124 w 12175490"/>
              <a:gd name="connsiteY19" fmla="*/ 2541166 h 2942924"/>
              <a:gd name="connsiteX20" fmla="*/ 2958099 w 12175490"/>
              <a:gd name="connsiteY20" fmla="*/ 2460646 h 2942924"/>
              <a:gd name="connsiteX21" fmla="*/ 0 w 12175490"/>
              <a:gd name="connsiteY21" fmla="*/ 1569620 h 2942924"/>
              <a:gd name="connsiteX22" fmla="*/ 0 w 12175490"/>
              <a:gd name="connsiteY22" fmla="*/ 1575212 h 2942924"/>
              <a:gd name="connsiteX23" fmla="*/ 2953822 w 12175490"/>
              <a:gd name="connsiteY23" fmla="*/ 2465399 h 2942924"/>
              <a:gd name="connsiteX24" fmla="*/ 3130847 w 12175490"/>
              <a:gd name="connsiteY24" fmla="*/ 2545918 h 2942924"/>
              <a:gd name="connsiteX25" fmla="*/ 3328273 w 12175490"/>
              <a:gd name="connsiteY25" fmla="*/ 2637621 h 2942924"/>
              <a:gd name="connsiteX26" fmla="*/ 4304875 w 12175490"/>
              <a:gd name="connsiteY26" fmla="*/ 2942924 h 294292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175490" h="2942924">
                <a:moveTo>
                  <a:pt x="4304875" y="2942924"/>
                </a:moveTo>
                <a:cubicBezTo>
                  <a:pt x="4619439" y="2942924"/>
                  <a:pt x="4920843" y="2803693"/>
                  <a:pt x="5253835" y="2504261"/>
                </a:cubicBezTo>
                <a:cubicBezTo>
                  <a:pt x="5546026" y="2240616"/>
                  <a:pt x="5818145" y="1895612"/>
                  <a:pt x="6105399" y="1530199"/>
                </a:cubicBezTo>
                <a:cubicBezTo>
                  <a:pt x="6694387" y="780641"/>
                  <a:pt x="7303445" y="5641"/>
                  <a:pt x="8105982" y="5641"/>
                </a:cubicBezTo>
                <a:cubicBezTo>
                  <a:pt x="8742351" y="5641"/>
                  <a:pt x="9137532" y="288298"/>
                  <a:pt x="9557391" y="587450"/>
                </a:cubicBezTo>
                <a:cubicBezTo>
                  <a:pt x="9661698" y="662937"/>
                  <a:pt x="9770941" y="740941"/>
                  <a:pt x="9886434" y="816707"/>
                </a:cubicBezTo>
                <a:cubicBezTo>
                  <a:pt x="10163917" y="1003932"/>
                  <a:pt x="10473217" y="1154288"/>
                  <a:pt x="10803807" y="1262640"/>
                </a:cubicBezTo>
                <a:cubicBezTo>
                  <a:pt x="11134989" y="1369371"/>
                  <a:pt x="11495230" y="1435055"/>
                  <a:pt x="11896468" y="1461226"/>
                </a:cubicBezTo>
                <a:lnTo>
                  <a:pt x="12175490" y="1469998"/>
                </a:lnTo>
                <a:lnTo>
                  <a:pt x="12175490" y="1466430"/>
                </a:lnTo>
                <a:lnTo>
                  <a:pt x="12083026" y="1464885"/>
                </a:lnTo>
                <a:cubicBezTo>
                  <a:pt x="10976762" y="1427238"/>
                  <a:pt x="10354272" y="1116559"/>
                  <a:pt x="9889395" y="812514"/>
                </a:cubicBezTo>
                <a:cubicBezTo>
                  <a:pt x="9774889" y="736747"/>
                  <a:pt x="9665646" y="658744"/>
                  <a:pt x="9560352" y="583257"/>
                </a:cubicBezTo>
                <a:cubicBezTo>
                  <a:pt x="9345487" y="428648"/>
                  <a:pt x="9142796" y="284664"/>
                  <a:pt x="8912466" y="177025"/>
                </a:cubicBezTo>
                <a:cubicBezTo>
                  <a:pt x="8666507" y="59031"/>
                  <a:pt x="8388399" y="-1997"/>
                  <a:pt x="8105982" y="50"/>
                </a:cubicBezTo>
                <a:cubicBezTo>
                  <a:pt x="7300155" y="50"/>
                  <a:pt x="6690108" y="776448"/>
                  <a:pt x="6101121" y="1527124"/>
                </a:cubicBezTo>
                <a:cubicBezTo>
                  <a:pt x="5814195" y="1892257"/>
                  <a:pt x="5543065" y="2237260"/>
                  <a:pt x="5249886" y="2500626"/>
                </a:cubicBezTo>
                <a:cubicBezTo>
                  <a:pt x="4918540" y="2797821"/>
                  <a:pt x="4618452" y="2937612"/>
                  <a:pt x="4305862" y="2937612"/>
                </a:cubicBezTo>
                <a:cubicBezTo>
                  <a:pt x="3977147" y="2937612"/>
                  <a:pt x="3649419" y="2782444"/>
                  <a:pt x="3332550" y="2632589"/>
                </a:cubicBezTo>
                <a:cubicBezTo>
                  <a:pt x="3266742" y="2602394"/>
                  <a:pt x="3200934" y="2570801"/>
                  <a:pt x="3135124" y="2541166"/>
                </a:cubicBezTo>
                <a:lnTo>
                  <a:pt x="2958099" y="2460646"/>
                </a:lnTo>
                <a:cubicBezTo>
                  <a:pt x="2134504" y="2084609"/>
                  <a:pt x="1006872" y="1569620"/>
                  <a:pt x="0" y="1569620"/>
                </a:cubicBezTo>
                <a:lnTo>
                  <a:pt x="0" y="1575212"/>
                </a:lnTo>
                <a:cubicBezTo>
                  <a:pt x="1005227" y="1575212"/>
                  <a:pt x="2132201" y="2089641"/>
                  <a:pt x="2953822" y="2465399"/>
                </a:cubicBezTo>
                <a:cubicBezTo>
                  <a:pt x="3014586" y="2493357"/>
                  <a:pt x="3073593" y="2520197"/>
                  <a:pt x="3130847" y="2545918"/>
                </a:cubicBezTo>
                <a:cubicBezTo>
                  <a:pt x="3196656" y="2575834"/>
                  <a:pt x="3262464" y="2607147"/>
                  <a:pt x="3328273" y="2637621"/>
                </a:cubicBezTo>
                <a:cubicBezTo>
                  <a:pt x="3646787" y="2787756"/>
                  <a:pt x="3975831" y="2942924"/>
                  <a:pt x="4304875" y="2942924"/>
                </a:cubicBezTo>
                <a:close/>
              </a:path>
            </a:pathLst>
          </a:custGeom>
          <a:solidFill>
            <a:schemeClr val="accent1">
              <a:lumMod val="60000"/>
              <a:lumOff val="40000"/>
            </a:schemeClr>
          </a:solidFill>
          <a:ln w="1381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8" name="1" descr="1资源 2"/>
          <p:cNvSpPr/>
          <p:nvPr>
            <p:custDataLst>
              <p:tags r:id="rId16"/>
            </p:custDataLst>
          </p:nvPr>
        </p:nvSpPr>
        <p:spPr>
          <a:xfrm>
            <a:off x="0" y="3324045"/>
            <a:ext cx="12192000" cy="3315834"/>
          </a:xfrm>
          <a:custGeom>
            <a:gdLst>
              <a:gd name="connsiteX0" fmla="*/ 3847397 w 12192000"/>
              <a:gd name="connsiteY0" fmla="*/ 3315834 h 3315834"/>
              <a:gd name="connsiteX1" fmla="*/ 4406790 w 12192000"/>
              <a:gd name="connsiteY1" fmla="*/ 3179942 h 3315834"/>
              <a:gd name="connsiteX2" fmla="*/ 4918141 w 12192000"/>
              <a:gd name="connsiteY2" fmla="*/ 2821477 h 3315834"/>
              <a:gd name="connsiteX3" fmla="*/ 5875690 w 12192000"/>
              <a:gd name="connsiteY3" fmla="*/ 1726231 h 3315834"/>
              <a:gd name="connsiteX4" fmla="*/ 8119512 w 12192000"/>
              <a:gd name="connsiteY4" fmla="*/ 14717 h 3315834"/>
              <a:gd name="connsiteX5" fmla="*/ 9678242 w 12192000"/>
              <a:gd name="connsiteY5" fmla="*/ 693619 h 3315834"/>
              <a:gd name="connsiteX6" fmla="*/ 12075797 w 12192000"/>
              <a:gd name="connsiteY6" fmla="*/ 1658532 h 3315834"/>
              <a:gd name="connsiteX7" fmla="*/ 12192000 w 12192000"/>
              <a:gd name="connsiteY7" fmla="*/ 1661120 h 3315834"/>
              <a:gd name="connsiteX8" fmla="*/ 12192000 w 12192000"/>
              <a:gd name="connsiteY8" fmla="*/ 1646583 h 3315834"/>
              <a:gd name="connsiteX9" fmla="*/ 12077098 w 12192000"/>
              <a:gd name="connsiteY9" fmla="*/ 1644027 h 3315834"/>
              <a:gd name="connsiteX10" fmla="*/ 9690087 w 12192000"/>
              <a:gd name="connsiteY10" fmla="*/ 682434 h 3315834"/>
              <a:gd name="connsiteX11" fmla="*/ 9011248 w 12192000"/>
              <a:gd name="connsiteY11" fmla="*/ 207091 h 3315834"/>
              <a:gd name="connsiteX12" fmla="*/ 8119512 w 12192000"/>
              <a:gd name="connsiteY12" fmla="*/ 177 h 3315834"/>
              <a:gd name="connsiteX13" fmla="*/ 5861540 w 12192000"/>
              <a:gd name="connsiteY13" fmla="*/ 1718123 h 3315834"/>
              <a:gd name="connsiteX14" fmla="*/ 4905636 w 12192000"/>
              <a:gd name="connsiteY14" fmla="*/ 2811411 h 3315834"/>
              <a:gd name="connsiteX15" fmla="*/ 3848384 w 12192000"/>
              <a:gd name="connsiteY15" fmla="*/ 3301294 h 3315834"/>
              <a:gd name="connsiteX16" fmla="*/ 2358426 w 12192000"/>
              <a:gd name="connsiteY16" fmla="*/ 2660979 h 3315834"/>
              <a:gd name="connsiteX17" fmla="*/ 190772 w 12192000"/>
              <a:gd name="connsiteY17" fmla="*/ 1777771 h 3315834"/>
              <a:gd name="connsiteX18" fmla="*/ 0 w 12192000"/>
              <a:gd name="connsiteY18" fmla="*/ 1772439 h 3315834"/>
              <a:gd name="connsiteX19" fmla="*/ 0 w 12192000"/>
              <a:gd name="connsiteY19" fmla="*/ 1787258 h 3315834"/>
              <a:gd name="connsiteX20" fmla="*/ 189916 w 12192000"/>
              <a:gd name="connsiteY20" fmla="*/ 1792570 h 3315834"/>
              <a:gd name="connsiteX21" fmla="*/ 2346909 w 12192000"/>
              <a:gd name="connsiteY21" fmla="*/ 2672723 h 3315834"/>
              <a:gd name="connsiteX22" fmla="*/ 3847397 w 12192000"/>
              <a:gd name="connsiteY22" fmla="*/ 3315834 h 33158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3315833">
                <a:moveTo>
                  <a:pt x="3847397" y="3315834"/>
                </a:moveTo>
                <a:cubicBezTo>
                  <a:pt x="4044830" y="3313905"/>
                  <a:pt x="4238019" y="3266985"/>
                  <a:pt x="4406790" y="3179942"/>
                </a:cubicBezTo>
                <a:cubicBezTo>
                  <a:pt x="4596917" y="3082301"/>
                  <a:pt x="4769211" y="2961536"/>
                  <a:pt x="4918141" y="2821477"/>
                </a:cubicBezTo>
                <a:cubicBezTo>
                  <a:pt x="5248183" y="2525087"/>
                  <a:pt x="5552887" y="2136983"/>
                  <a:pt x="5875690" y="1726231"/>
                </a:cubicBezTo>
                <a:cubicBezTo>
                  <a:pt x="6537089" y="884874"/>
                  <a:pt x="7220534" y="14717"/>
                  <a:pt x="8119512" y="14717"/>
                </a:cubicBezTo>
                <a:cubicBezTo>
                  <a:pt x="8839811" y="14717"/>
                  <a:pt x="9228424" y="329842"/>
                  <a:pt x="9678242" y="693619"/>
                </a:cubicBezTo>
                <a:cubicBezTo>
                  <a:pt x="10204523" y="1120117"/>
                  <a:pt x="10796744" y="1600189"/>
                  <a:pt x="12075797" y="1658532"/>
                </a:cubicBezTo>
                <a:lnTo>
                  <a:pt x="12192000" y="1661120"/>
                </a:lnTo>
                <a:lnTo>
                  <a:pt x="12192000" y="1646583"/>
                </a:lnTo>
                <a:lnTo>
                  <a:pt x="12077098" y="1644027"/>
                </a:lnTo>
                <a:cubicBezTo>
                  <a:pt x="10804271" y="1586023"/>
                  <a:pt x="10214209" y="1108671"/>
                  <a:pt x="9690087" y="682434"/>
                </a:cubicBezTo>
                <a:cubicBezTo>
                  <a:pt x="9467646" y="503482"/>
                  <a:pt x="9257381" y="332917"/>
                  <a:pt x="9011248" y="207091"/>
                </a:cubicBezTo>
                <a:cubicBezTo>
                  <a:pt x="8743102" y="67698"/>
                  <a:pt x="8433823" y="-4061"/>
                  <a:pt x="8119512" y="177"/>
                </a:cubicBezTo>
                <a:cubicBezTo>
                  <a:pt x="7211321" y="177"/>
                  <a:pt x="6524914" y="873410"/>
                  <a:pt x="5861540" y="1718123"/>
                </a:cubicBezTo>
                <a:cubicBezTo>
                  <a:pt x="5539067" y="2128316"/>
                  <a:pt x="5234691" y="2515860"/>
                  <a:pt x="4905636" y="2811411"/>
                </a:cubicBezTo>
                <a:cubicBezTo>
                  <a:pt x="4534134" y="3145549"/>
                  <a:pt x="4198169" y="3301294"/>
                  <a:pt x="3848384" y="3301294"/>
                </a:cubicBezTo>
                <a:cubicBezTo>
                  <a:pt x="3300179" y="3301294"/>
                  <a:pt x="2863853" y="3004345"/>
                  <a:pt x="2358426" y="2660979"/>
                </a:cubicBezTo>
                <a:cubicBezTo>
                  <a:pt x="1784329" y="2270394"/>
                  <a:pt x="1137062" y="1831150"/>
                  <a:pt x="190772" y="1777771"/>
                </a:cubicBezTo>
                <a:lnTo>
                  <a:pt x="0" y="1772439"/>
                </a:lnTo>
                <a:lnTo>
                  <a:pt x="0" y="1787258"/>
                </a:lnTo>
                <a:lnTo>
                  <a:pt x="189916" y="1792570"/>
                </a:lnTo>
                <a:cubicBezTo>
                  <a:pt x="1131965" y="1845761"/>
                  <a:pt x="1775588" y="2283449"/>
                  <a:pt x="2346909" y="2672723"/>
                </a:cubicBezTo>
                <a:cubicBezTo>
                  <a:pt x="2833580" y="3003226"/>
                  <a:pt x="3293270" y="3315834"/>
                  <a:pt x="3847397" y="3315834"/>
                </a:cubicBezTo>
                <a:close/>
              </a:path>
            </a:pathLst>
          </a:custGeom>
          <a:solidFill>
            <a:schemeClr val="accent1">
              <a:lumMod val="60000"/>
              <a:lumOff val="40000"/>
            </a:schemeClr>
          </a:solidFill>
          <a:ln w="589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40" name="椭圆 14"/>
          <p:cNvSpPr/>
          <p:nvPr>
            <p:custDataLst>
              <p:tags r:id="rId17"/>
            </p:custDataLst>
          </p:nvPr>
        </p:nvSpPr>
        <p:spPr>
          <a:xfrm flipH="1">
            <a:off x="7891780" y="3303270"/>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42" name="椭圆 15"/>
          <p:cNvSpPr>
            <a:spLocks noChangeAspect="1"/>
          </p:cNvSpPr>
          <p:nvPr>
            <p:custDataLst>
              <p:tags r:id="rId18"/>
            </p:custDataLst>
          </p:nvPr>
        </p:nvSpPr>
        <p:spPr>
          <a:xfrm flipH="1">
            <a:off x="6177280" y="4612005"/>
            <a:ext cx="53975" cy="53975"/>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44" name="椭圆 16"/>
          <p:cNvSpPr/>
          <p:nvPr>
            <p:custDataLst>
              <p:tags r:id="rId19"/>
            </p:custDataLst>
          </p:nvPr>
        </p:nvSpPr>
        <p:spPr>
          <a:xfrm flipH="1">
            <a:off x="8668385" y="357060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1048846" name="椭圆 17"/>
          <p:cNvSpPr>
            <a:spLocks noChangeAspect="1"/>
          </p:cNvSpPr>
          <p:nvPr>
            <p:custDataLst>
              <p:tags r:id="rId20"/>
            </p:custDataLst>
          </p:nvPr>
        </p:nvSpPr>
        <p:spPr>
          <a:xfrm flipH="1">
            <a:off x="5213350" y="5795010"/>
            <a:ext cx="53975" cy="5397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48" name="椭圆 18"/>
          <p:cNvSpPr>
            <a:spLocks noChangeAspect="1"/>
          </p:cNvSpPr>
          <p:nvPr>
            <p:custDataLst>
              <p:tags r:id="rId21"/>
            </p:custDataLst>
          </p:nvPr>
        </p:nvSpPr>
        <p:spPr>
          <a:xfrm flipH="1">
            <a:off x="4355465" y="5773420"/>
            <a:ext cx="53975" cy="5397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0" name="椭圆 19"/>
          <p:cNvSpPr/>
          <p:nvPr>
            <p:custDataLst>
              <p:tags r:id="rId22"/>
            </p:custDataLst>
          </p:nvPr>
        </p:nvSpPr>
        <p:spPr>
          <a:xfrm flipH="1">
            <a:off x="3423920" y="5824220"/>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2" name="椭圆 22"/>
          <p:cNvSpPr/>
          <p:nvPr>
            <p:custDataLst>
              <p:tags r:id="rId23"/>
            </p:custDataLst>
          </p:nvPr>
        </p:nvSpPr>
        <p:spPr>
          <a:xfrm flipH="1">
            <a:off x="4448175" y="6172200"/>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4" name="椭圆 26"/>
          <p:cNvSpPr>
            <a:spLocks noChangeAspect="1"/>
          </p:cNvSpPr>
          <p:nvPr>
            <p:custDataLst>
              <p:tags r:id="rId24"/>
            </p:custDataLst>
          </p:nvPr>
        </p:nvSpPr>
        <p:spPr>
          <a:xfrm flipH="1">
            <a:off x="2135505" y="5806440"/>
            <a:ext cx="53975" cy="53975"/>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6" name="椭圆 28"/>
          <p:cNvSpPr/>
          <p:nvPr>
            <p:custDataLst>
              <p:tags r:id="rId25"/>
            </p:custDataLst>
          </p:nvPr>
        </p:nvSpPr>
        <p:spPr>
          <a:xfrm flipH="1">
            <a:off x="3223895" y="6473190"/>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8" name="椭圆 29"/>
          <p:cNvSpPr>
            <a:spLocks noChangeAspect="1"/>
          </p:cNvSpPr>
          <p:nvPr>
            <p:custDataLst>
              <p:tags r:id="rId26"/>
            </p:custDataLst>
          </p:nvPr>
        </p:nvSpPr>
        <p:spPr>
          <a:xfrm flipH="1">
            <a:off x="9699625" y="4382135"/>
            <a:ext cx="36195" cy="3619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0" name="椭圆 30"/>
          <p:cNvSpPr>
            <a:spLocks noChangeAspect="1"/>
          </p:cNvSpPr>
          <p:nvPr>
            <p:custDataLst>
              <p:tags r:id="rId27"/>
            </p:custDataLst>
          </p:nvPr>
        </p:nvSpPr>
        <p:spPr>
          <a:xfrm flipH="1">
            <a:off x="9228455" y="3847465"/>
            <a:ext cx="53975" cy="53975"/>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2" name="椭圆 31"/>
          <p:cNvSpPr/>
          <p:nvPr>
            <p:custDataLst>
              <p:tags r:id="rId28"/>
            </p:custDataLst>
          </p:nvPr>
        </p:nvSpPr>
        <p:spPr>
          <a:xfrm flipH="1">
            <a:off x="9427845" y="419100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4" name="矩形 32"/>
          <p:cNvSpPr/>
          <p:nvPr>
            <p:custDataLst>
              <p:tags r:id="rId29"/>
            </p:custDataLst>
          </p:nvPr>
        </p:nvSpPr>
        <p:spPr>
          <a:xfrm flipH="1">
            <a:off x="8642350" y="5818505"/>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66" name="矩形 33"/>
          <p:cNvSpPr/>
          <p:nvPr>
            <p:custDataLst>
              <p:tags r:id="rId30"/>
            </p:custDataLst>
          </p:nvPr>
        </p:nvSpPr>
        <p:spPr>
          <a:xfrm flipH="1">
            <a:off x="8355965" y="6104255"/>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68" name="椭圆 34"/>
          <p:cNvSpPr>
            <a:spLocks noChangeAspect="1"/>
          </p:cNvSpPr>
          <p:nvPr>
            <p:custDataLst>
              <p:tags r:id="rId31"/>
            </p:custDataLst>
          </p:nvPr>
        </p:nvSpPr>
        <p:spPr>
          <a:xfrm flipH="1">
            <a:off x="1347470" y="6325870"/>
            <a:ext cx="144145" cy="144145"/>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0" name="椭圆 35"/>
          <p:cNvSpPr/>
          <p:nvPr>
            <p:custDataLst>
              <p:tags r:id="rId32"/>
            </p:custDataLst>
          </p:nvPr>
        </p:nvSpPr>
        <p:spPr>
          <a:xfrm flipH="1">
            <a:off x="4097655" y="4124960"/>
            <a:ext cx="295275" cy="295275"/>
          </a:xfrm>
          <a:prstGeom prst="ellipse">
            <a:avLst/>
          </a:prstGeom>
          <a:noFill/>
          <a:ln w="2540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2" name="椭圆 36"/>
          <p:cNvSpPr>
            <a:spLocks noChangeAspect="1"/>
          </p:cNvSpPr>
          <p:nvPr>
            <p:custDataLst>
              <p:tags r:id="rId33"/>
            </p:custDataLst>
          </p:nvPr>
        </p:nvSpPr>
        <p:spPr>
          <a:xfrm flipH="1">
            <a:off x="9699625" y="5384165"/>
            <a:ext cx="144145" cy="144145"/>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4" name="日期占位符 3"/>
          <p:cNvSpPr>
            <a:spLocks noGrp="1"/>
          </p:cNvSpPr>
          <p:nvPr>
            <p:ph type="dt" sz="half" idx="10"/>
            <p:custDataLst>
              <p:tags r:id="rId3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76" name="页脚占位符 4"/>
          <p:cNvSpPr>
            <a:spLocks noGrp="1"/>
          </p:cNvSpPr>
          <p:nvPr>
            <p:ph type="ftr" sz="quarter" idx="11"/>
            <p:custDataLst>
              <p:tags r:id="rId35"/>
            </p:custDataLst>
          </p:nvPr>
        </p:nvSpPr>
        <p:spPr>
          <a:xfrm>
            <a:off x="4038600" y="6356350"/>
            <a:ext cx="4114800" cy="365125"/>
          </a:xfrm>
        </p:spPr>
        <p:txBody>
          <a:bodyPr/>
          <a:lstStyle/>
          <a:p>
            <a:endParaRPr lang="zh-CN" altLang="en-US"/>
          </a:p>
        </p:txBody>
      </p:sp>
      <p:sp>
        <p:nvSpPr>
          <p:cNvPr id="1048878" name="灯片编号占位符 5"/>
          <p:cNvSpPr>
            <a:spLocks noGrp="1"/>
          </p:cNvSpPr>
          <p:nvPr>
            <p:ph type="sldNum" sz="quarter" idx="12"/>
            <p:custDataLst>
              <p:tags r:id="rId3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36.xml" /><Relationship Id="rId13" Type="http://schemas.openxmlformats.org/officeDocument/2006/relationships/tags" Target="../tags/tag137.xml" /><Relationship Id="rId14" Type="http://schemas.openxmlformats.org/officeDocument/2006/relationships/tags" Target="../tags/tag138.xml" /><Relationship Id="rId15" Type="http://schemas.openxmlformats.org/officeDocument/2006/relationships/tags" Target="../tags/tag139.xml" /><Relationship Id="rId16" Type="http://schemas.openxmlformats.org/officeDocument/2006/relationships/tags" Target="../tags/tag140.xml" /><Relationship Id="rId17" Type="http://schemas.openxmlformats.org/officeDocument/2006/relationships/tags" Target="../tags/tag141.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日期占位符 7"/>
          <p:cNvSpPr>
            <a:spLocks noGrp="1"/>
          </p:cNvSpPr>
          <p:nvPr>
            <p:ph type="dt" sz="half" idx="10"/>
            <p:custDataLst>
              <p:tags r:id="rId12"/>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8"/>
          <p:cNvSpPr>
            <a:spLocks noGrp="1"/>
          </p:cNvSpPr>
          <p:nvPr>
            <p:ph type="ftr" sz="quarter" idx="11"/>
            <p:custDataLst>
              <p:tags r:id="rId13"/>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9"/>
          <p:cNvSpPr>
            <a:spLocks noGrp="1"/>
          </p:cNvSpPr>
          <p:nvPr>
            <p:ph type="sldNum" sz="quarter" idx="12"/>
            <p:custDataLst>
              <p:tags r:id="rId14"/>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txBox="1">
            <a:spLocks noGrp="1"/>
          </p:cNvSpPr>
          <p:nvPr>
            <p:ph type="body" idx="21"/>
            <p:custDataLst>
              <p:tags r:id="rId15"/>
            </p:custDataLst>
          </p:nvPr>
        </p:nvSpPr>
        <p:spPr>
          <a:xfrm>
            <a:off x="608400" y="1568823"/>
            <a:ext cx="10969200" cy="4608139"/>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a:sym typeface="+mn-ea"/>
              </a:rPr>
              <a:t>单击此处编辑母版文本样式</a:t>
            </a:r>
            <a:endParaRPr>
              <a:sym typeface="+mn-ea"/>
            </a:endParaRPr>
          </a:p>
          <a:p>
            <a:pPr marR="0" lvl="1" fontAlgn="auto">
              <a:lnSpc>
                <a:spcPct val="120000"/>
              </a:lnSpc>
              <a:spcBef>
                <a:spcPts val="1200"/>
              </a:spcBef>
              <a:spcAft>
                <a:spcPct val="0"/>
              </a:spcAft>
              <a:buClr>
                <a:schemeClr val="accent1"/>
              </a:buClr>
              <a:buSzTx/>
              <a:buChar char="●"/>
              <a:tabLst>
                <a:tab pos="1609725"/>
              </a:tabLst>
            </a:pPr>
            <a:r>
              <a:rPr err="1">
                <a:sym typeface="+mn-ea"/>
              </a:rPr>
              <a:t>二级</a:t>
            </a:r>
            <a:endParaRPr>
              <a:sym typeface="+mn-ea"/>
            </a:endParaRPr>
          </a:p>
          <a:p>
            <a:pPr marR="0" lvl="2" fontAlgn="auto">
              <a:lnSpc>
                <a:spcPct val="120000"/>
              </a:lnSpc>
              <a:spcBef>
                <a:spcPts val="1200"/>
              </a:spcBef>
              <a:spcAft>
                <a:spcPct val="0"/>
              </a:spcAft>
              <a:buClr>
                <a:schemeClr val="accent1"/>
              </a:buClr>
              <a:buSzTx/>
              <a:buChar char="●"/>
            </a:pPr>
            <a:r>
              <a:rPr err="1">
                <a:sym typeface="+mn-ea"/>
              </a:rPr>
              <a:t>三级</a:t>
            </a:r>
            <a:endParaRPr>
              <a:sym typeface="+mn-ea"/>
            </a:endParaRPr>
          </a:p>
          <a:p>
            <a:pPr marR="0" lvl="3" fontAlgn="auto">
              <a:lnSpc>
                <a:spcPct val="120000"/>
              </a:lnSpc>
              <a:spcBef>
                <a:spcPts val="1200"/>
              </a:spcBef>
              <a:spcAft>
                <a:spcPct val="0"/>
              </a:spcAft>
              <a:buClr>
                <a:schemeClr val="accent1"/>
              </a:buClr>
              <a:buSzTx/>
              <a:buFont typeface="Wingdings" panose="05000000000000000000" charset="0"/>
              <a:buChar char=""/>
            </a:pPr>
            <a:r>
              <a:rPr err="1">
                <a:sym typeface="+mn-ea"/>
              </a:rPr>
              <a:t>四级</a:t>
            </a:r>
            <a:endParaRPr>
              <a:sym typeface="+mn-ea"/>
            </a:endParaRPr>
          </a:p>
          <a:p>
            <a:pPr marR="0" lvl="4" fontAlgn="auto">
              <a:lnSpc>
                <a:spcPct val="120000"/>
              </a:lnSpc>
              <a:spcBef>
                <a:spcPts val="1200"/>
              </a:spcBef>
              <a:spcAft>
                <a:spcPct val="0"/>
              </a:spcAft>
              <a:buClr>
                <a:schemeClr val="accent1"/>
              </a:buClr>
              <a:buSzTx/>
            </a:pPr>
            <a:r>
              <a:rPr err="1">
                <a:sym typeface="+mn-ea"/>
              </a:rPr>
              <a:t>五级</a:t>
            </a:r>
            <a:endParaRPr>
              <a:sym typeface="+mn-ea"/>
            </a:endParaRPr>
          </a:p>
        </p:txBody>
      </p:sp>
      <p:sp>
        <p:nvSpPr>
          <p:cNvPr id="1048662" name="标题占位符 2"/>
          <p:cNvSpPr>
            <a:spLocks noGrp="1"/>
          </p:cNvSpPr>
          <p:nvPr>
            <p:ph type="title"/>
            <p:custDataLst>
              <p:tags r:id="rId16"/>
            </p:custDataLst>
          </p:nvPr>
        </p:nvSpPr>
        <p:spPr>
          <a:xfrm>
            <a:off x="608400" y="365126"/>
            <a:ext cx="10969200" cy="1123016"/>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17"/>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7314" r:id="rId2"/>
    <p:sldLayoutId id="2147487315" r:id="rId3"/>
    <p:sldLayoutId id="2147487316" r:id="rId4"/>
    <p:sldLayoutId id="2147487317" r:id="rId5"/>
    <p:sldLayoutId id="2147487318" r:id="rId6"/>
    <p:sldLayoutId id="2147487319" r:id="rId7"/>
    <p:sldLayoutId id="2147487320" r:id="rId8"/>
    <p:sldLayoutId id="2147487321" r:id="rId9"/>
    <p:sldLayoutId id="2147487322" r:id="rId10"/>
    <p:sldLayoutId id="2147487323"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solidFill>
            <a:schemeClr val="accent1"/>
          </a:solidFill>
          <a:latin typeface="+mj-lt"/>
          <a:ea typeface="+mj-lt"/>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latin typeface="+mn-ea"/>
          <a:ea typeface="+mn-ea"/>
          <a:cs typeface="MiSans Normal" panose="00000500000000000000" charset="-122"/>
          <a:sym typeface="+mn-ea"/>
        </a:defRPr>
      </a:lvl2pPr>
      <a:lvl3pPr marL="11430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latin typeface="+mn-ea"/>
          <a:ea typeface="+mn-ea"/>
          <a:cs typeface="MiSans Normal" panose="00000500000000000000" charset="-122"/>
          <a:sym typeface="+mn-ea"/>
        </a:defRPr>
      </a:lvl3pPr>
      <a:lvl4pPr marL="16002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latin typeface="+mn-ea"/>
          <a:ea typeface="+mn-ea"/>
          <a:cs typeface="MiSans Normal" panose="00000500000000000000" charset="-122"/>
          <a:sym typeface="+mn-ea"/>
        </a:defRPr>
      </a:lvl4pPr>
      <a:lvl5pPr marL="20574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latin typeface="+mn-ea"/>
          <a:ea typeface="+mn-ea"/>
          <a:cs typeface="MiSans Normal"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14" Type="http://schemas.openxmlformats.org/officeDocument/2006/relationships/tags" Target="../tags/tag157.xml" /><Relationship Id="rId15" Type="http://schemas.openxmlformats.org/officeDocument/2006/relationships/tags" Target="../tags/tag158.xml" /><Relationship Id="rId16" Type="http://schemas.openxmlformats.org/officeDocument/2006/relationships/tags" Target="../tags/tag159.xml" /><Relationship Id="rId17" Type="http://schemas.openxmlformats.org/officeDocument/2006/relationships/tags" Target="../tags/tag160.xml" /><Relationship Id="rId18" Type="http://schemas.openxmlformats.org/officeDocument/2006/relationships/tags" Target="../tags/tag161.xml" /><Relationship Id="rId19" Type="http://schemas.openxmlformats.org/officeDocument/2006/relationships/tags" Target="../tags/tag162.xml" /><Relationship Id="rId2" Type="http://schemas.openxmlformats.org/officeDocument/2006/relationships/notesSlide" Target="../notesSlides/notesSlide2.xml" /><Relationship Id="rId20" Type="http://schemas.openxmlformats.org/officeDocument/2006/relationships/tags" Target="../tags/tag163.xml" /><Relationship Id="rId21" Type="http://schemas.openxmlformats.org/officeDocument/2006/relationships/tags" Target="../tags/tag164.xml" /><Relationship Id="rId22" Type="http://schemas.openxmlformats.org/officeDocument/2006/relationships/tags" Target="../tags/tag165.xml" /><Relationship Id="rId23" Type="http://schemas.openxmlformats.org/officeDocument/2006/relationships/tags" Target="../tags/tag166.xml" /><Relationship Id="rId24" Type="http://schemas.openxmlformats.org/officeDocument/2006/relationships/tags" Target="../tags/tag167.xml" /><Relationship Id="rId25" Type="http://schemas.openxmlformats.org/officeDocument/2006/relationships/tags" Target="../tags/tag168.xml" /><Relationship Id="rId26" Type="http://schemas.openxmlformats.org/officeDocument/2006/relationships/tags" Target="../tags/tag169.xml" /><Relationship Id="rId27" Type="http://schemas.openxmlformats.org/officeDocument/2006/relationships/tags" Target="../tags/tag170.xml" /><Relationship Id="rId28" Type="http://schemas.openxmlformats.org/officeDocument/2006/relationships/tags" Target="../tags/tag171.xml" /><Relationship Id="rId29" Type="http://schemas.openxmlformats.org/officeDocument/2006/relationships/tags" Target="../tags/tag172.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7.xml" /><Relationship Id="rId11" Type="http://schemas.openxmlformats.org/officeDocument/2006/relationships/tags" Target="../tags/tag188.xml" /><Relationship Id="rId12" Type="http://schemas.openxmlformats.org/officeDocument/2006/relationships/tags" Target="../tags/tag189.xml" /><Relationship Id="rId13" Type="http://schemas.openxmlformats.org/officeDocument/2006/relationships/tags" Target="../tags/tag190.xml" /><Relationship Id="rId14" Type="http://schemas.openxmlformats.org/officeDocument/2006/relationships/tags" Target="../tags/tag191.xml" /><Relationship Id="rId15" Type="http://schemas.openxmlformats.org/officeDocument/2006/relationships/tags" Target="../tags/tag192.xml" /><Relationship Id="rId16" Type="http://schemas.openxmlformats.org/officeDocument/2006/relationships/tags" Target="../tags/tag193.xml" /><Relationship Id="rId17" Type="http://schemas.openxmlformats.org/officeDocument/2006/relationships/tags" Target="../tags/tag194.xml" /><Relationship Id="rId18" Type="http://schemas.openxmlformats.org/officeDocument/2006/relationships/tags" Target="../tags/tag195.xml" /><Relationship Id="rId19" Type="http://schemas.openxmlformats.org/officeDocument/2006/relationships/tags" Target="../tags/tag196.xml" /><Relationship Id="rId2" Type="http://schemas.openxmlformats.org/officeDocument/2006/relationships/tags" Target="../tags/tag179.xml" /><Relationship Id="rId20" Type="http://schemas.openxmlformats.org/officeDocument/2006/relationships/tags" Target="../tags/tag197.xml" /><Relationship Id="rId21" Type="http://schemas.openxmlformats.org/officeDocument/2006/relationships/tags" Target="../tags/tag198.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tags" Target="../tags/tag182.xml" /><Relationship Id="rId6" Type="http://schemas.openxmlformats.org/officeDocument/2006/relationships/tags" Target="../tags/tag183.xml" /><Relationship Id="rId7" Type="http://schemas.openxmlformats.org/officeDocument/2006/relationships/tags" Target="../tags/tag184.xml" /><Relationship Id="rId8" Type="http://schemas.openxmlformats.org/officeDocument/2006/relationships/tags" Target="../tags/tag185.xml" /><Relationship Id="rId9" Type="http://schemas.openxmlformats.org/officeDocument/2006/relationships/tags" Target="../tags/tag18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9.xml" /><Relationship Id="rId3" Type="http://schemas.openxmlformats.org/officeDocument/2006/relationships/tags" Target="../tags/tag20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4.xml" /><Relationship Id="rId3" Type="http://schemas.openxmlformats.org/officeDocument/2006/relationships/tags" Target="../tags/tag205.xml" /><Relationship Id="rId4" Type="http://schemas.openxmlformats.org/officeDocument/2006/relationships/tags" Target="../tags/tag206.xml" /><Relationship Id="rId5" Type="http://schemas.openxmlformats.org/officeDocument/2006/relationships/tags" Target="../tags/tag20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9.xml" /><Relationship Id="rId11" Type="http://schemas.openxmlformats.org/officeDocument/2006/relationships/tags" Target="../tags/tag220.xml" /><Relationship Id="rId12" Type="http://schemas.openxmlformats.org/officeDocument/2006/relationships/tags" Target="../tags/tag221.xml" /><Relationship Id="rId13" Type="http://schemas.openxmlformats.org/officeDocument/2006/relationships/tags" Target="../tags/tag222.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 Id="rId7" Type="http://schemas.openxmlformats.org/officeDocument/2006/relationships/tags" Target="../tags/tag216.xml" /><Relationship Id="rId8" Type="http://schemas.openxmlformats.org/officeDocument/2006/relationships/tags" Target="../tags/tag217.xml" /><Relationship Id="rId9" Type="http://schemas.openxmlformats.org/officeDocument/2006/relationships/tags" Target="../tags/tag2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1.xml" /><Relationship Id="rId11" Type="http://schemas.openxmlformats.org/officeDocument/2006/relationships/tags" Target="../tags/tag232.xml" /><Relationship Id="rId12" Type="http://schemas.openxmlformats.org/officeDocument/2006/relationships/tags" Target="../tags/tag233.xml" /><Relationship Id="rId13" Type="http://schemas.openxmlformats.org/officeDocument/2006/relationships/tags" Target="../tags/tag234.xml" /><Relationship Id="rId2" Type="http://schemas.openxmlformats.org/officeDocument/2006/relationships/tags" Target="../tags/tag223.xml" /><Relationship Id="rId3" Type="http://schemas.openxmlformats.org/officeDocument/2006/relationships/tags" Target="../tags/tag224.xml" /><Relationship Id="rId4" Type="http://schemas.openxmlformats.org/officeDocument/2006/relationships/tags" Target="../tags/tag225.xml" /><Relationship Id="rId5" Type="http://schemas.openxmlformats.org/officeDocument/2006/relationships/tags" Target="../tags/tag226.xml" /><Relationship Id="rId6" Type="http://schemas.openxmlformats.org/officeDocument/2006/relationships/tags" Target="../tags/tag227.xml" /><Relationship Id="rId7" Type="http://schemas.openxmlformats.org/officeDocument/2006/relationships/tags" Target="../tags/tag228.xml" /><Relationship Id="rId8" Type="http://schemas.openxmlformats.org/officeDocument/2006/relationships/tags" Target="../tags/tag229.xml" /><Relationship Id="rId9" Type="http://schemas.openxmlformats.org/officeDocument/2006/relationships/tags" Target="../tags/tag23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5.xml" /><Relationship Id="rId3" Type="http://schemas.openxmlformats.org/officeDocument/2006/relationships/tags" Target="../tags/tag236.xml" /><Relationship Id="rId4" Type="http://schemas.openxmlformats.org/officeDocument/2006/relationships/tags" Target="../tags/tag237.xml" /><Relationship Id="rId5" Type="http://schemas.openxmlformats.org/officeDocument/2006/relationships/tags" Target="../tags/tag238.xml" /><Relationship Id="rId6" Type="http://schemas.openxmlformats.org/officeDocument/2006/relationships/tags" Target="../tags/tag239.xml" /><Relationship Id="rId7" Type="http://schemas.openxmlformats.org/officeDocument/2006/relationships/tags" Target="../tags/tag240.xml" /><Relationship Id="rId8" Type="http://schemas.openxmlformats.org/officeDocument/2006/relationships/tags" Target="../tags/tag241.xml" /><Relationship Id="rId9" Type="http://schemas.openxmlformats.org/officeDocument/2006/relationships/tags" Target="../tags/tag24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3.xml" /><Relationship Id="rId3" Type="http://schemas.openxmlformats.org/officeDocument/2006/relationships/tags" Target="../tags/tag244.xml" /><Relationship Id="rId4" Type="http://schemas.openxmlformats.org/officeDocument/2006/relationships/tags" Target="../tags/tag24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7105610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3"/>
          <p:cNvSpPr>
            <a:spLocks noGrp="1"/>
          </p:cNvSpPr>
          <p:nvPr>
            <p:ph type="body" idx="33"/>
            <p:custDataLst>
              <p:tags r:id="rId3"/>
            </p:custDataLst>
          </p:nvPr>
        </p:nvSpPr>
        <p:spPr/>
        <p:txBody>
          <a:bodyPr>
            <a:normAutofit fontScale="92857"/>
          </a:bodyPr>
          <a:lstStyle/>
          <a:p>
            <a:r>
              <a:rPr lang="zh-CN" altLang="en-US"/>
              <a:t>汇报人：</a:t>
            </a:r>
            <a:endParaRPr lang="zh-CN" altLang="en-US"/>
          </a:p>
        </p:txBody>
      </p:sp>
      <p:sp>
        <p:nvSpPr>
          <p:cNvPr id="1048650" name="文本占位符 36"/>
          <p:cNvSpPr>
            <a:spLocks noGrp="1"/>
          </p:cNvSpPr>
          <p:nvPr>
            <p:ph type="body" idx="32"/>
            <p:custDataLst>
              <p:tags r:id="rId4"/>
            </p:custDataLst>
          </p:nvPr>
        </p:nvSpPr>
        <p:spPr/>
        <p:txBody>
          <a:bodyPr/>
          <a:lstStyle/>
          <a:p>
            <a:r>
              <a:rPr lang="zh-CN" altLang="en-US"/>
              <a:t>,</a:t>
            </a:r>
            <a:endParaRPr lang="zh-CN" altLang="en-US"/>
          </a:p>
        </p:txBody>
      </p:sp>
      <p:sp>
        <p:nvSpPr>
          <p:cNvPr id="1048652" name="标题 37"/>
          <p:cNvSpPr>
            <a:spLocks noGrp="1"/>
          </p:cNvSpPr>
          <p:nvPr>
            <p:ph type="title" idx="31"/>
            <p:custDataLst>
              <p:tags r:id="rId5"/>
            </p:custDataLst>
          </p:nvPr>
        </p:nvSpPr>
        <p:spPr/>
        <p:txBody>
          <a:bodyPr>
            <a:normAutofit fontScale="90000"/>
          </a:bodyPr>
          <a:lstStyle/>
          <a:p>
            <a:r>
              <a:rPr lang="zh-CN" altLang="en-US"/>
              <a:t>XXX小学数学课堂教学有效性研究总结</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932" name="文本占位符 11"/>
          <p:cNvSpPr>
            <a:spLocks noGrp="1"/>
          </p:cNvSpPr>
          <p:nvPr>
            <p:ph type="body" idx="14"/>
            <p:custDataLst>
              <p:tags r:id="rId3"/>
            </p:custDataLst>
          </p:nvPr>
        </p:nvSpPr>
        <p:spPr/>
        <p:txBody>
          <a:bodyPr>
            <a:normAutofit fontScale="95833"/>
          </a:bodyPr>
          <a:lstStyle/>
          <a:p>
            <a:r>
              <a:rPr lang="zh-CN" altLang="en-US"/>
              <a:t>CONTENTS</a:t>
            </a:r>
            <a:endParaRPr lang="zh-CN" altLang="en-US"/>
          </a:p>
        </p:txBody>
      </p:sp>
      <p:sp>
        <p:nvSpPr>
          <p:cNvPr id="1048934" name="标题 12"/>
          <p:cNvSpPr>
            <a:spLocks noGrp="1"/>
          </p:cNvSpPr>
          <p:nvPr>
            <p:ph type="title" idx="13"/>
            <p:custDataLst>
              <p:tags r:id="rId4"/>
            </p:custDataLst>
          </p:nvPr>
        </p:nvSpPr>
        <p:spPr/>
        <p:txBody>
          <a:bodyPr>
            <a:normAutofit fontScale="90000"/>
          </a:bodyPr>
          <a:lstStyle/>
          <a:p>
            <a:r>
              <a:rPr lang="zh-CN" altLang="en-US"/>
              <a:t>目录</a:t>
            </a:r>
            <a:endParaRPr lang="zh-CN" altLang="en-US"/>
          </a:p>
        </p:txBody>
      </p:sp>
      <p:cxnSp>
        <p:nvCxnSpPr>
          <p:cNvPr id="3145755" name="直接连接符 50"/>
          <p:cNvCxnSpPr/>
          <p:nvPr>
            <p:custDataLst>
              <p:tags r:id="rId5"/>
            </p:custDataLst>
          </p:nvPr>
        </p:nvCxnSpPr>
        <p:spPr>
          <a:xfrm flipH="1" flipV="1">
            <a:off x="3133725" y="1007110"/>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36" name="序号"/>
          <p:cNvSpPr txBox="1"/>
          <p:nvPr>
            <p:custDataLst>
              <p:tags r:id="rId6"/>
            </p:custDataLst>
          </p:nvPr>
        </p:nvSpPr>
        <p:spPr>
          <a:xfrm>
            <a:off x="2499360" y="932180"/>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01.</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38" name="标题"/>
          <p:cNvSpPr txBox="1"/>
          <p:nvPr>
            <p:custDataLst>
              <p:tags r:id="rId7"/>
            </p:custDataLst>
          </p:nvPr>
        </p:nvSpPr>
        <p:spPr>
          <a:xfrm>
            <a:off x="3229610" y="1007110"/>
            <a:ext cx="2366645"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添加目录标题</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a:p>
            <a:pPr lvl="0" algn="l">
              <a:buClrTx/>
              <a:buSzTx/>
              <a:buFontTx/>
            </a:pP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57" name="直接连接符 46"/>
          <p:cNvCxnSpPr/>
          <p:nvPr>
            <p:custDataLst>
              <p:tags r:id="rId8"/>
            </p:custDataLst>
          </p:nvPr>
        </p:nvCxnSpPr>
        <p:spPr>
          <a:xfrm flipH="1" flipV="1">
            <a:off x="6303645" y="1007110"/>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0" name="序号"/>
          <p:cNvSpPr txBox="1"/>
          <p:nvPr>
            <p:custDataLst>
              <p:tags r:id="rId9"/>
            </p:custDataLst>
          </p:nvPr>
        </p:nvSpPr>
        <p:spPr>
          <a:xfrm>
            <a:off x="5669280" y="932180"/>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02.</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42" name="标题"/>
          <p:cNvSpPr txBox="1"/>
          <p:nvPr>
            <p:custDataLst>
              <p:tags r:id="rId10"/>
            </p:custDataLst>
          </p:nvPr>
        </p:nvSpPr>
        <p:spPr>
          <a:xfrm>
            <a:off x="6399530" y="1007110"/>
            <a:ext cx="2366645"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引言</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59" name="直接连接符 34"/>
          <p:cNvCxnSpPr/>
          <p:nvPr>
            <p:custDataLst>
              <p:tags r:id="rId11"/>
            </p:custDataLst>
          </p:nvPr>
        </p:nvCxnSpPr>
        <p:spPr>
          <a:xfrm flipH="1" flipV="1">
            <a:off x="9472930" y="1007110"/>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4" name="序号"/>
          <p:cNvSpPr txBox="1"/>
          <p:nvPr>
            <p:custDataLst>
              <p:tags r:id="rId12"/>
            </p:custDataLst>
          </p:nvPr>
        </p:nvSpPr>
        <p:spPr>
          <a:xfrm>
            <a:off x="8838565" y="932180"/>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03.</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46" name="标题"/>
          <p:cNvSpPr txBox="1"/>
          <p:nvPr>
            <p:custDataLst>
              <p:tags r:id="rId13"/>
            </p:custDataLst>
          </p:nvPr>
        </p:nvSpPr>
        <p:spPr>
          <a:xfrm>
            <a:off x="9568815" y="1007110"/>
            <a:ext cx="2366645"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文献综述</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1" name="直接连接符 66"/>
          <p:cNvCxnSpPr/>
          <p:nvPr>
            <p:custDataLst>
              <p:tags r:id="rId14"/>
            </p:custDataLst>
          </p:nvPr>
        </p:nvCxnSpPr>
        <p:spPr>
          <a:xfrm flipH="1" flipV="1">
            <a:off x="3133725" y="2635885"/>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8" name="序号"/>
          <p:cNvSpPr txBox="1"/>
          <p:nvPr>
            <p:custDataLst>
              <p:tags r:id="rId15"/>
            </p:custDataLst>
          </p:nvPr>
        </p:nvSpPr>
        <p:spPr>
          <a:xfrm>
            <a:off x="2499360" y="2560955"/>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04.</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50" name="标题"/>
          <p:cNvSpPr txBox="1"/>
          <p:nvPr>
            <p:custDataLst>
              <p:tags r:id="rId16"/>
            </p:custDataLst>
          </p:nvPr>
        </p:nvSpPr>
        <p:spPr>
          <a:xfrm>
            <a:off x="3229610" y="2635885"/>
            <a:ext cx="2366645"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研究方法</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3" name="直接连接符 62"/>
          <p:cNvCxnSpPr/>
          <p:nvPr>
            <p:custDataLst>
              <p:tags r:id="rId17"/>
            </p:custDataLst>
          </p:nvPr>
        </p:nvCxnSpPr>
        <p:spPr>
          <a:xfrm flipH="1" flipV="1">
            <a:off x="6303645" y="2635885"/>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52" name="序号"/>
          <p:cNvSpPr txBox="1"/>
          <p:nvPr>
            <p:custDataLst>
              <p:tags r:id="rId18"/>
            </p:custDataLst>
          </p:nvPr>
        </p:nvSpPr>
        <p:spPr>
          <a:xfrm>
            <a:off x="5669280" y="2560955"/>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05.</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54" name="标题"/>
          <p:cNvSpPr txBox="1"/>
          <p:nvPr>
            <p:custDataLst>
              <p:tags r:id="rId19"/>
            </p:custDataLst>
          </p:nvPr>
        </p:nvSpPr>
        <p:spPr>
          <a:xfrm>
            <a:off x="6399530" y="2635885"/>
            <a:ext cx="2366645"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研究结果</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5" name="直接连接符 58"/>
          <p:cNvCxnSpPr/>
          <p:nvPr>
            <p:custDataLst>
              <p:tags r:id="rId20"/>
            </p:custDataLst>
          </p:nvPr>
        </p:nvCxnSpPr>
        <p:spPr>
          <a:xfrm flipH="1" flipV="1">
            <a:off x="9472930" y="2635885"/>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56" name="序号"/>
          <p:cNvSpPr txBox="1"/>
          <p:nvPr>
            <p:custDataLst>
              <p:tags r:id="rId21"/>
            </p:custDataLst>
          </p:nvPr>
        </p:nvSpPr>
        <p:spPr>
          <a:xfrm>
            <a:off x="8838565" y="2560955"/>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06.</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58" name="标题"/>
          <p:cNvSpPr txBox="1"/>
          <p:nvPr>
            <p:custDataLst>
              <p:tags r:id="rId22"/>
            </p:custDataLst>
          </p:nvPr>
        </p:nvSpPr>
        <p:spPr>
          <a:xfrm>
            <a:off x="9568815" y="2635885"/>
            <a:ext cx="2366645"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讨论与分析</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7" name="直接连接符 81"/>
          <p:cNvCxnSpPr/>
          <p:nvPr>
            <p:custDataLst>
              <p:tags r:id="rId23"/>
            </p:custDataLst>
          </p:nvPr>
        </p:nvCxnSpPr>
        <p:spPr>
          <a:xfrm flipH="1" flipV="1">
            <a:off x="8080375" y="4264660"/>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60" name="序号"/>
          <p:cNvSpPr txBox="1"/>
          <p:nvPr>
            <p:custDataLst>
              <p:tags r:id="rId24"/>
            </p:custDataLst>
          </p:nvPr>
        </p:nvSpPr>
        <p:spPr>
          <a:xfrm>
            <a:off x="7446010" y="4189730"/>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08.</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62" name="标题"/>
          <p:cNvSpPr txBox="1"/>
          <p:nvPr>
            <p:custDataLst>
              <p:tags r:id="rId25"/>
            </p:custDataLst>
          </p:nvPr>
        </p:nvSpPr>
        <p:spPr>
          <a:xfrm>
            <a:off x="8176260" y="4264660"/>
            <a:ext cx="2658745"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参考文献</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9" name="直接连接符 77"/>
          <p:cNvCxnSpPr/>
          <p:nvPr>
            <p:custDataLst>
              <p:tags r:id="rId26"/>
            </p:custDataLst>
          </p:nvPr>
        </p:nvCxnSpPr>
        <p:spPr>
          <a:xfrm flipH="1" flipV="1">
            <a:off x="4256405" y="4264660"/>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64" name="序号"/>
          <p:cNvSpPr txBox="1"/>
          <p:nvPr>
            <p:custDataLst>
              <p:tags r:id="rId27"/>
            </p:custDataLst>
          </p:nvPr>
        </p:nvSpPr>
        <p:spPr>
          <a:xfrm>
            <a:off x="3622040" y="4189730"/>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07.</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66" name="标题"/>
          <p:cNvSpPr txBox="1"/>
          <p:nvPr>
            <p:custDataLst>
              <p:tags r:id="rId28"/>
            </p:custDataLst>
          </p:nvPr>
        </p:nvSpPr>
        <p:spPr>
          <a:xfrm>
            <a:off x="4352290" y="4264660"/>
            <a:ext cx="2658745"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结论与建议</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spTree>
    <p:custDataLst>
      <p:tags r:id="rId29"/>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012" name="标题 4"/>
          <p:cNvSpPr>
            <a:spLocks noGrp="1"/>
          </p:cNvSpPr>
          <p:nvPr>
            <p:ph type="title" idx="13"/>
            <p:custDataLst>
              <p:tags r:id="rId2"/>
            </p:custDataLst>
          </p:nvPr>
        </p:nvSpPr>
        <p:spPr/>
        <p:txBody>
          <a:bodyPr/>
          <a:lstStyle/>
          <a:p>
            <a:r>
              <a:rPr lang="zh-CN" altLang="en-US"/>
              <a:t>添加章节标题</a:t>
            </a:r>
            <a:endParaRPr lang="zh-CN" altLang="en-US"/>
          </a:p>
        </p:txBody>
      </p:sp>
      <p:sp>
        <p:nvSpPr>
          <p:cNvPr id="1049014" name="文本占位符 6"/>
          <p:cNvSpPr>
            <a:spLocks noGrp="1"/>
          </p:cNvSpPr>
          <p:nvPr>
            <p:ph type="body" idx="9"/>
            <p:custDataLst>
              <p:tags r:id="rId3"/>
            </p:custDataLst>
          </p:nvPr>
        </p:nvSpPr>
        <p:spPr/>
        <p:txBody>
          <a:bodyPr/>
          <a:lstStyle/>
          <a:p>
            <a:r>
              <a:rPr lang="zh-CN" altLang="en-US"/>
              <a:t>01</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52" name="标题 4"/>
          <p:cNvSpPr>
            <a:spLocks noGrp="1"/>
          </p:cNvSpPr>
          <p:nvPr>
            <p:ph type="title" idx="13"/>
            <p:custDataLst>
              <p:tags r:id="rId2"/>
            </p:custDataLst>
          </p:nvPr>
        </p:nvSpPr>
        <p:spPr/>
        <p:txBody>
          <a:bodyPr/>
          <a:lstStyle/>
          <a:p>
            <a:r>
              <a:rPr lang="zh-CN" altLang="en-US"/>
              <a:t>引言</a:t>
            </a:r>
            <a:endParaRPr lang="zh-CN" altLang="en-US"/>
          </a:p>
        </p:txBody>
      </p:sp>
      <p:sp>
        <p:nvSpPr>
          <p:cNvPr id="1049054" name="文本占位符 6"/>
          <p:cNvSpPr>
            <a:spLocks noGrp="1"/>
          </p:cNvSpPr>
          <p:nvPr>
            <p:ph type="body" idx="9"/>
            <p:custDataLst>
              <p:tags r:id="rId3"/>
            </p:custDataLst>
          </p:nvPr>
        </p:nvSpPr>
        <p:spPr/>
        <p:txBody>
          <a:bodyPr/>
          <a:lstStyle/>
          <a:p>
            <a:r>
              <a:rPr lang="zh-CN" altLang="en-US"/>
              <a:t>02</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20" name="标题 2"/>
          <p:cNvSpPr>
            <a:spLocks noGrp="1"/>
          </p:cNvSpPr>
          <p:nvPr>
            <p:ph type="title" idx="1"/>
          </p:nvPr>
        </p:nvSpPr>
        <p:spPr/>
        <p:txBody>
          <a:bodyPr>
            <a:normAutofit fontScale="91667"/>
          </a:bodyPr>
          <a:lstStyle/>
          <a:p>
            <a:r>
              <a:rPr lang="zh-CN" altLang="en-US"/>
              <a:t>研究背景和意义</a:t>
            </a:r>
            <a:endParaRPr lang="zh-CN" altLang="en-US"/>
          </a:p>
        </p:txBody>
      </p:sp>
      <p:sp>
        <p:nvSpPr>
          <p:cNvPr id="1049122"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24"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26"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28"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0"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2"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4"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6"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研究背景：介绍小学数学课堂教学现状及存在的问题</a:t>
            </a:r>
            <a:endPar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14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n-ea"/>
                <a:ea typeface="+mn-ea"/>
                <a:cs typeface="+mn-ea"/>
                <a:sym typeface="+mn-lt"/>
              </a:rPr>
              <a:t>研究目的：明确本研究的目的和目标，即提高小学数学课堂教学的有效性</a:t>
            </a:r>
            <a:endParaRPr err="1">
              <a:solidFill>
                <a:schemeClr val="tx1">
                  <a:lumMod val="75000"/>
                  <a:lumOff val="25000"/>
                </a:schemeClr>
              </a:solidFill>
              <a:latin typeface="+mn-ea"/>
              <a:ea typeface="+mn-ea"/>
              <a:cs typeface="+mn-ea"/>
              <a:sym typeface="+mn-lt"/>
            </a:endParaRPr>
          </a:p>
        </p:txBody>
      </p:sp>
      <p:sp>
        <p:nvSpPr>
          <p:cNvPr id="1049142"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44"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46"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148"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0"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2"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4"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6"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85000"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研究范围和方法：介绍本研究的研究范围和方法，包括研究对象、研究方法、数据来源等方面</a:t>
            </a:r>
            <a:endParaRPr sz="2000" err="1">
              <a:solidFill>
                <a:schemeClr val="tx1">
                  <a:lumMod val="75000"/>
                  <a:lumOff val="25000"/>
                </a:schemeClr>
              </a:solidFill>
              <a:latin typeface="+mn-ea"/>
              <a:ea typeface="+mn-ea"/>
              <a:cs typeface="+mn-ea"/>
              <a:sym typeface="+mn-lt"/>
            </a:endParaRPr>
          </a:p>
        </p:txBody>
      </p:sp>
      <p:sp>
        <p:nvSpPr>
          <p:cNvPr id="104916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88889"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a:solidFill>
                  <a:schemeClr val="tx1">
                    <a:lumMod val="75000"/>
                    <a:lumOff val="25000"/>
                  </a:schemeClr>
                </a:solidFill>
                <a:latin typeface="+mn-ea"/>
                <a:ea typeface="+mn-ea"/>
                <a:cs typeface="+mn-ea"/>
                <a:sym typeface="+mn-lt"/>
              </a:rPr>
              <a:t>研究意义：阐述本研究的意义和价值，包括提高教学质量、促进学生学习发展等方面</a:t>
            </a:r>
            <a:endParaRPr lang="zh-CN" altLang="en-US">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94" name="标题 2"/>
          <p:cNvSpPr>
            <a:spLocks noGrp="1"/>
          </p:cNvSpPr>
          <p:nvPr>
            <p:ph type="title" idx="1"/>
          </p:nvPr>
        </p:nvSpPr>
        <p:spPr/>
        <p:txBody>
          <a:bodyPr>
            <a:normAutofit fontScale="94444"/>
          </a:bodyPr>
          <a:lstStyle/>
          <a:p>
            <a:r>
              <a:rPr lang="zh-CN" altLang="en-US"/>
              <a:t>研究目的和问题</a:t>
            </a:r>
            <a:endParaRPr lang="zh-CN" altLang="en-US"/>
          </a:p>
        </p:txBody>
      </p:sp>
      <p:sp>
        <p:nvSpPr>
          <p:cNvPr id="1049196" name="矩形 31"/>
          <p:cNvSpPr/>
          <p:nvPr>
            <p:custDataLst>
              <p:tags r:id="rId2"/>
            </p:custDataLst>
          </p:nvPr>
        </p:nvSpPr>
        <p:spPr>
          <a:xfrm>
            <a:off x="608400" y="2032401"/>
            <a:ext cx="10970811" cy="1691783"/>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研究目的：提高小学数学课堂教学的有效性</a:t>
            </a:r>
            <a:endParaRPr lang="zh-CN" altLang="en-US" sz="1200" spc="150">
              <a:solidFill>
                <a:schemeClr val="tx1">
                  <a:lumMod val="65000"/>
                  <a:lumOff val="35000"/>
                </a:schemeClr>
              </a:solidFill>
              <a:latin typeface="+mn-ea"/>
              <a:sym typeface="+mn-ea"/>
            </a:endParaRPr>
          </a:p>
        </p:txBody>
      </p:sp>
      <p:sp>
        <p:nvSpPr>
          <p:cNvPr id="1049198" name="矩形 4"/>
          <p:cNvSpPr/>
          <p:nvPr>
            <p:custDataLst>
              <p:tags r:id="rId3"/>
            </p:custDataLst>
          </p:nvPr>
        </p:nvSpPr>
        <p:spPr>
          <a:xfrm>
            <a:off x="608400" y="4015816"/>
            <a:ext cx="10970811" cy="1691783"/>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研究问题：如何提高小学数学课堂教学的有效性</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32" name="标题 4"/>
          <p:cNvSpPr>
            <a:spLocks noGrp="1"/>
          </p:cNvSpPr>
          <p:nvPr>
            <p:ph type="title" idx="13"/>
            <p:custDataLst>
              <p:tags r:id="rId2"/>
            </p:custDataLst>
          </p:nvPr>
        </p:nvSpPr>
        <p:spPr/>
        <p:txBody>
          <a:bodyPr/>
          <a:lstStyle/>
          <a:p>
            <a:r>
              <a:rPr lang="zh-CN" altLang="en-US"/>
              <a:t>文献综述</a:t>
            </a:r>
            <a:endParaRPr lang="zh-CN" altLang="en-US"/>
          </a:p>
        </p:txBody>
      </p:sp>
      <p:sp>
        <p:nvSpPr>
          <p:cNvPr id="1049234" name="文本占位符 6"/>
          <p:cNvSpPr>
            <a:spLocks noGrp="1"/>
          </p:cNvSpPr>
          <p:nvPr>
            <p:ph type="body" idx="9"/>
            <p:custDataLst>
              <p:tags r:id="rId3"/>
            </p:custDataLst>
          </p:nvPr>
        </p:nvSpPr>
        <p:spPr/>
        <p:txBody>
          <a:bodyPr/>
          <a:lstStyle/>
          <a:p>
            <a:r>
              <a:rPr lang="zh-CN" altLang="en-US"/>
              <a:t>03</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00" name="内容占位符 1"/>
          <p:cNvSpPr>
            <a:spLocks noGrp="1"/>
          </p:cNvSpPr>
          <p:nvPr>
            <p:ph idx="2"/>
          </p:nvPr>
        </p:nvSpPr>
        <p:spPr/>
        <p:txBody>
          <a:bodyPr/>
          <a:lstStyle/>
          <a:p>
            <a:r>
              <a:rPr lang="zh-CN" altLang="en-US"/>
              <a:t>国内研究现状：近年来，国内小学数学课堂教学有效性研究取得了显著进展。研究者们从不同角度探讨了有效教学的策略和方法，提出了多种教学模式和评价标准。同时，针对不同年级和不同教学内容的有效性研究也日益丰富。 </a:t>
            </a:r>
            <a:endParaRPr lang="zh-CN" altLang="en-US"/>
          </a:p>
          <a:p>
            <a:r>
              <a:rPr lang="zh-CN" altLang="en-US"/>
              <a:t>国外研究现状：在国外，小学数学课堂教学有效性研究也备受关注。研究者们从教育心理学、认知科学等多个领域出发，对有效教学进行了深入研究。他们关注学生的认知发展、情感态度等方面，提出了一系列具有借鉴意义的教学方法和策略。 </a:t>
            </a:r>
            <a:endParaRPr lang="zh-CN" altLang="en-US"/>
          </a:p>
          <a:p>
            <a:r>
              <a:rPr lang="zh-CN" altLang="en-US"/>
              <a:t>国内外研究比较：国内外在小学数学课堂教学有效性研究方面存在一些差异。国内研究更注重实践应用和教学模式的探索，而国外研究则更加注重理论分析和实证研究。同时，国内外在研究方法和评价标准上也存在一定差异。 </a:t>
            </a:r>
            <a:endParaRPr lang="zh-CN" altLang="en-US"/>
          </a:p>
          <a:p>
            <a:r>
              <a:rPr lang="zh-CN" altLang="en-US"/>
              <a:t>研究趋势：未来小学数学课堂教学有效性研究将更加注重跨学科的综合研究，关注学生的全面发展。同时，随着大数据、人工智能等技术的不断发展，小学数学课堂教学有效性研究将更加注重数据驱动和智能化技术的应用。</a:t>
            </a:r>
            <a:endParaRPr lang="zh-CN" altLang="en-US"/>
          </a:p>
        </p:txBody>
      </p:sp>
      <p:sp>
        <p:nvSpPr>
          <p:cNvPr id="1049302" name="标题 2"/>
          <p:cNvSpPr>
            <a:spLocks noGrp="1"/>
          </p:cNvSpPr>
          <p:nvPr>
            <p:ph type="title" idx="1"/>
          </p:nvPr>
        </p:nvSpPr>
        <p:spPr/>
        <p:txBody>
          <a:bodyPr>
            <a:normAutofit fontScale="91667"/>
          </a:bodyPr>
          <a:lstStyle/>
          <a:p>
            <a:r>
              <a:rPr lang="zh-CN" altLang="en-US"/>
              <a:t>国内外小学数学课堂教学有效性研究现状</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36" name="标题 2"/>
          <p:cNvSpPr>
            <a:spLocks noGrp="1"/>
          </p:cNvSpPr>
          <p:nvPr>
            <p:ph type="title" idx="1"/>
          </p:nvPr>
        </p:nvSpPr>
        <p:spPr/>
        <p:txBody>
          <a:bodyPr>
            <a:normAutofit fontScale="91667"/>
          </a:bodyPr>
          <a:lstStyle/>
          <a:p>
            <a:r>
              <a:rPr lang="zh-CN" altLang="en-US"/>
              <a:t>已有研究成果和不足</a:t>
            </a:r>
            <a:endParaRPr lang="zh-CN" altLang="en-US"/>
          </a:p>
        </p:txBody>
      </p:sp>
      <p:sp>
        <p:nvSpPr>
          <p:cNvPr id="1049338" name="正文"/>
          <p:cNvSpPr txBox="1"/>
          <p:nvPr>
            <p:custDataLst>
              <p:tags r:id="rId2"/>
            </p:custDataLst>
          </p:nvPr>
        </p:nvSpPr>
        <p:spPr>
          <a:xfrm>
            <a:off x="636551" y="3117260"/>
            <a:ext cx="5009701" cy="252137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pPr>
            <a:r>
              <a:rPr lang="zh-CN" altLang="en-US" sz="1200" spc="150">
                <a:latin typeface="+mn-ea"/>
              </a:rPr>
              <a:t>已有研究成果：国内外学者在小学数学课堂教学有效性方面进行了大量研究，提出了多种教学策略和方法，如情境教学、合作学习、探究学习等，取得了一定的成果。</a:t>
            </a:r>
            <a:endParaRPr lang="zh-CN" altLang="en-US" sz="1200" spc="150">
              <a:latin typeface="+mn-ea"/>
            </a:endParaRPr>
          </a:p>
        </p:txBody>
      </p:sp>
      <p:sp>
        <p:nvSpPr>
          <p:cNvPr id="1049340" name="标题"/>
          <p:cNvSpPr txBox="1"/>
          <p:nvPr>
            <p:custDataLst>
              <p:tags r:id="rId3"/>
            </p:custDataLst>
          </p:nvPr>
        </p:nvSpPr>
        <p:spPr>
          <a:xfrm>
            <a:off x="608400" y="2101366"/>
            <a:ext cx="5039076" cy="719693"/>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accent1"/>
                </a:solidFill>
                <a:latin typeface="+mj-ea"/>
                <a:ea typeface="+mj-ea"/>
              </a:rPr>
              <a:t>添加标题</a:t>
            </a:r>
            <a:endParaRPr lang="zh-CN" altLang="en-US" b="1" spc="300">
              <a:solidFill>
                <a:schemeClr val="accent1"/>
              </a:solidFill>
              <a:latin typeface="+mj-ea"/>
              <a:ea typeface="+mj-ea"/>
            </a:endParaRPr>
          </a:p>
        </p:txBody>
      </p:sp>
      <p:sp>
        <p:nvSpPr>
          <p:cNvPr id="1049342" name="正文"/>
          <p:cNvSpPr txBox="1"/>
          <p:nvPr>
            <p:custDataLst>
              <p:tags r:id="rId4"/>
            </p:custDataLst>
          </p:nvPr>
        </p:nvSpPr>
        <p:spPr>
          <a:xfrm>
            <a:off x="6567900" y="3117260"/>
            <a:ext cx="5009701" cy="252137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pPr>
            <a:r>
              <a:rPr lang="zh-CN" altLang="en-US" sz="1200" spc="150">
                <a:latin typeface="+mn-ea"/>
              </a:rPr>
              <a:t>不足：尽管已有研究成果丰富，但仍存在一些不足之处，如缺乏对不同学生群体的针对性研究、缺乏对教学策略和方法的有效性评估等，需要进一步深入研究和完善。</a:t>
            </a:r>
            <a:endParaRPr lang="zh-CN" altLang="en-US" sz="1200" spc="150">
              <a:latin typeface="+mn-ea"/>
            </a:endParaRPr>
          </a:p>
        </p:txBody>
      </p:sp>
      <p:sp>
        <p:nvSpPr>
          <p:cNvPr id="1049344" name="标题"/>
          <p:cNvSpPr txBox="1"/>
          <p:nvPr>
            <p:custDataLst>
              <p:tags r:id="rId5"/>
            </p:custDataLst>
          </p:nvPr>
        </p:nvSpPr>
        <p:spPr>
          <a:xfrm>
            <a:off x="6539748" y="2101366"/>
            <a:ext cx="5039076" cy="719693"/>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accent4"/>
                </a:solidFill>
                <a:latin typeface="+mj-ea"/>
                <a:ea typeface="+mj-ea"/>
              </a:rPr>
              <a:t>添加标题</a:t>
            </a:r>
            <a:endParaRPr lang="zh-CN" altLang="en-US" b="1" spc="300">
              <a:solidFill>
                <a:schemeClr val="accent4"/>
              </a:solidFill>
              <a:latin typeface="+mj-ea"/>
              <a:ea typeface="+mj-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78" name="标题 4"/>
          <p:cNvSpPr>
            <a:spLocks noGrp="1"/>
          </p:cNvSpPr>
          <p:nvPr>
            <p:ph type="title" idx="13"/>
            <p:custDataLst>
              <p:tags r:id="rId2"/>
            </p:custDataLst>
          </p:nvPr>
        </p:nvSpPr>
        <p:spPr/>
        <p:txBody>
          <a:bodyPr/>
          <a:lstStyle/>
          <a:p>
            <a:r>
              <a:rPr lang="zh-CN" altLang="en-US"/>
              <a:t>研究方法</a:t>
            </a:r>
            <a:endParaRPr lang="zh-CN" altLang="en-US"/>
          </a:p>
        </p:txBody>
      </p:sp>
      <p:sp>
        <p:nvSpPr>
          <p:cNvPr id="1049380" name="文本占位符 6"/>
          <p:cNvSpPr>
            <a:spLocks noGrp="1"/>
          </p:cNvSpPr>
          <p:nvPr>
            <p:ph type="body" idx="9"/>
            <p:custDataLst>
              <p:tags r:id="rId3"/>
            </p:custDataLst>
          </p:nvPr>
        </p:nvSpPr>
        <p:spPr/>
        <p:txBody>
          <a:bodyPr/>
          <a:lstStyle/>
          <a:p>
            <a:r>
              <a:rPr lang="zh-CN" altLang="en-US"/>
              <a:t>04</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46" name="标题 2"/>
          <p:cNvSpPr>
            <a:spLocks noGrp="1"/>
          </p:cNvSpPr>
          <p:nvPr>
            <p:ph type="title" idx="1"/>
          </p:nvPr>
        </p:nvSpPr>
        <p:spPr/>
        <p:txBody>
          <a:bodyPr>
            <a:normAutofit fontScale="91667"/>
          </a:bodyPr>
          <a:lstStyle/>
          <a:p>
            <a:r>
              <a:rPr lang="zh-CN" altLang="en-US"/>
              <a:t>研究对象和样本选取</a:t>
            </a:r>
            <a:endParaRPr lang="zh-CN" altLang="en-US"/>
          </a:p>
        </p:txBody>
      </p:sp>
      <p:sp>
        <p:nvSpPr>
          <p:cNvPr id="1049448"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50"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研究对象：XXX小学数学课堂</a:t>
            </a:r>
            <a:endParaRPr lang="zh-CN" altLang="en-US" sz="2000" spc="150">
              <a:solidFill>
                <a:schemeClr val="tx1">
                  <a:lumMod val="75000"/>
                  <a:lumOff val="25000"/>
                </a:schemeClr>
              </a:solidFill>
              <a:latin typeface="+mn-ea"/>
              <a:sym typeface="+mn-ea"/>
            </a:endParaRPr>
          </a:p>
        </p:txBody>
      </p:sp>
      <p:sp>
        <p:nvSpPr>
          <p:cNvPr id="1049452"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454"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56"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样本选取：随机选取XXX名学生作为样本，确保样本的代表性和多样性</a:t>
            </a:r>
            <a:endParaRPr lang="zh-CN" altLang="en-US" sz="2000" spc="150">
              <a:solidFill>
                <a:schemeClr val="tx1">
                  <a:lumMod val="75000"/>
                  <a:lumOff val="25000"/>
                </a:schemeClr>
              </a:solidFill>
              <a:latin typeface="+mn-ea"/>
              <a:sym typeface="+mn-ea"/>
            </a:endParaRPr>
          </a:p>
        </p:txBody>
      </p:sp>
      <p:sp>
        <p:nvSpPr>
          <p:cNvPr id="1049458"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460"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62"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研究方法：采用问卷调查、课堂观察、教师访谈等多种方法收集数据</a:t>
            </a:r>
            <a:endParaRPr lang="zh-CN" altLang="en-US" sz="2000" spc="150">
              <a:solidFill>
                <a:schemeClr val="tx1">
                  <a:lumMod val="75000"/>
                  <a:lumOff val="25000"/>
                </a:schemeClr>
              </a:solidFill>
              <a:latin typeface="+mn-ea"/>
              <a:sym typeface="+mn-ea"/>
            </a:endParaRPr>
          </a:p>
        </p:txBody>
      </p:sp>
      <p:sp>
        <p:nvSpPr>
          <p:cNvPr id="1049464"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466"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68"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研究过程：严格按照研究设计进行数据收集、整理和分析，确保研究的科学性和可靠性</a:t>
            </a:r>
            <a:endParaRPr lang="zh-CN" altLang="en-US" sz="2000" spc="150">
              <a:solidFill>
                <a:schemeClr val="tx1">
                  <a:lumMod val="75000"/>
                  <a:lumOff val="25000"/>
                </a:schemeClr>
              </a:solidFill>
              <a:latin typeface="+mn-ea"/>
              <a:sym typeface="+mn-ea"/>
            </a:endParaRPr>
          </a:p>
        </p:txBody>
      </p:sp>
      <p:sp>
        <p:nvSpPr>
          <p:cNvPr id="1049470"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504" name="标题 2"/>
          <p:cNvSpPr>
            <a:spLocks noGrp="1"/>
          </p:cNvSpPr>
          <p:nvPr>
            <p:ph type="title" idx="1"/>
          </p:nvPr>
        </p:nvSpPr>
        <p:spPr/>
        <p:txBody>
          <a:bodyPr>
            <a:normAutofit fontScale="91667"/>
          </a:bodyPr>
          <a:lstStyle/>
          <a:p>
            <a:r>
              <a:rPr lang="zh-CN" altLang="en-US"/>
              <a:t>研究工具和数据采集</a:t>
            </a:r>
            <a:endParaRPr lang="zh-CN" altLang="en-US"/>
          </a:p>
        </p:txBody>
      </p:sp>
      <p:sp>
        <p:nvSpPr>
          <p:cNvPr id="1049506"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508"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10"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调查问卷</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512"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14"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16"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访谈</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518"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520"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课堂观察</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522"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24"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26"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28"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测试卷</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562" name="标题 2"/>
          <p:cNvSpPr>
            <a:spLocks noGrp="1"/>
          </p:cNvSpPr>
          <p:nvPr>
            <p:ph type="title" idx="1"/>
          </p:nvPr>
        </p:nvSpPr>
        <p:spPr/>
        <p:txBody>
          <a:bodyPr>
            <a:normAutofit fontScale="91667"/>
          </a:bodyPr>
          <a:lstStyle/>
          <a:p>
            <a:r>
              <a:rPr lang="zh-CN" altLang="en-US"/>
              <a:t>数据分析方法</a:t>
            </a:r>
            <a:endParaRPr lang="zh-CN" altLang="en-US"/>
          </a:p>
        </p:txBody>
      </p:sp>
      <p:sp>
        <p:nvSpPr>
          <p:cNvPr id="1049564"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66"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68"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70"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72"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整理数据：对收集到的数据进行分类、整理，以便后续分析</a:t>
            </a:r>
            <a:endParaRPr lang="zh-CN" altLang="en-US" sz="1400" spc="150">
              <a:solidFill>
                <a:schemeClr val="tx1"/>
              </a:solidFill>
              <a:effectLst/>
              <a:latin typeface="+mn-ea"/>
              <a:sym typeface="+mn-ea"/>
            </a:endParaRPr>
          </a:p>
        </p:txBody>
      </p:sp>
      <p:sp>
        <p:nvSpPr>
          <p:cNvPr id="1049574"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收集数据：通过课堂观察、学生作业、考试成绩等途径收集数据</a:t>
            </a:r>
            <a:endParaRPr lang="zh-CN" altLang="en-US" sz="1400" spc="150">
              <a:solidFill>
                <a:schemeClr val="tx1"/>
              </a:solidFill>
              <a:effectLst/>
              <a:latin typeface="+mn-ea"/>
              <a:sym typeface="+mn-ea"/>
            </a:endParaRPr>
          </a:p>
        </p:txBody>
      </p:sp>
      <p:sp>
        <p:nvSpPr>
          <p:cNvPr id="104957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数据分析：运用统计方法对整理后的数据进行分析，包括描述性统计和推断性统计</a:t>
            </a:r>
            <a:endParaRPr lang="zh-CN" altLang="en-US" sz="1400" spc="150">
              <a:solidFill>
                <a:schemeClr val="tx1"/>
              </a:solidFill>
              <a:effectLst/>
              <a:latin typeface="+mn-ea"/>
              <a:sym typeface="+mn-ea"/>
            </a:endParaRPr>
          </a:p>
        </p:txBody>
      </p:sp>
      <p:sp>
        <p:nvSpPr>
          <p:cNvPr id="1049578"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结果呈现：将分析结果以图表、文字等形式进行呈现，以便更好地理解和解释</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612" name="标题 4"/>
          <p:cNvSpPr>
            <a:spLocks noGrp="1"/>
          </p:cNvSpPr>
          <p:nvPr>
            <p:ph type="title" idx="13"/>
            <p:custDataLst>
              <p:tags r:id="rId2"/>
            </p:custDataLst>
          </p:nvPr>
        </p:nvSpPr>
        <p:spPr/>
        <p:txBody>
          <a:bodyPr/>
          <a:lstStyle/>
          <a:p>
            <a:r>
              <a:rPr lang="zh-CN" altLang="en-US"/>
              <a:t>研究结果</a:t>
            </a:r>
            <a:endParaRPr lang="zh-CN" altLang="en-US"/>
          </a:p>
        </p:txBody>
      </p:sp>
      <p:sp>
        <p:nvSpPr>
          <p:cNvPr id="1049614" name="文本占位符 6"/>
          <p:cNvSpPr>
            <a:spLocks noGrp="1"/>
          </p:cNvSpPr>
          <p:nvPr>
            <p:ph type="body" idx="9"/>
            <p:custDataLst>
              <p:tags r:id="rId3"/>
            </p:custDataLst>
          </p:nvPr>
        </p:nvSpPr>
        <p:spPr/>
        <p:txBody>
          <a:bodyPr/>
          <a:lstStyle/>
          <a:p>
            <a:r>
              <a:rPr lang="zh-CN" altLang="en-US"/>
              <a:t>05</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https://d.book118.com/518071056102006031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f*1"/>
  <p:tag name="KSO_WM_UNIT_INDEX" val="1"/>
  <p:tag name="KSO_WM_UNIT_LAYERLEVEL" val="1"/>
  <p:tag name="KSO_WM_UNIT_NOCLEAR" val="0"/>
  <p:tag name="KSO_WM_UNIT_PRESET_TEXT_INDEX" val="-1"/>
  <p:tag name="KSO_WM_UNIT_PRESET_TEXT_LEN" val="0"/>
  <p:tag name="KSO_WM_UNIT_SUBTYPE" val="a"/>
  <p:tag name="KSO_WM_UNIT_TYPE" val="f"/>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9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41.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42.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43.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44.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145.xml><?xml version="1.0" encoding="utf-8"?>
<p:tagLst xmlns:p="http://schemas.openxmlformats.org/presentationml/2006/main">
  <p:tag name="KSO_WM_BEAUTIFY_FLAG" val="#wm#"/>
  <p:tag name="KSO_WM_SLIDE_CONTENT_AREA" val="{&quot;left&quot;:&quot;282.05&quot;,&quot;top&quot;:&quot;40.05&quot;,&quot;width&quot;:&quot;636.35&quot;,&quot;height&quot;:&quot;280.3&quot;}"/>
  <p:tag name="KSO_WM_SLIDE_ID" val="custom20230275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1_1"/>
  <p:tag name="KSO_WM_UNIT_INDEX" val="1_1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1_2"/>
  <p:tag name="KSO_WM_UNIT_INDEX" val="1_1_2"/>
  <p:tag name="KSO_WM_UNIT_LAYERLEVEL" val="1_1_1"/>
  <p:tag name="KSO_WM_UNIT_SUBTYPE" val="d"/>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a*1_1_1"/>
  <p:tag name="KSO_WM_UNIT_INDEX" val="1_1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2_1"/>
  <p:tag name="KSO_WM_UNIT_INDEX" val="1_2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2_2"/>
  <p:tag name="KSO_WM_UNIT_INDEX" val="1_2_2"/>
  <p:tag name="KSO_WM_UNIT_LAYERLEVEL" val="1_1_1"/>
  <p:tag name="KSO_WM_UNIT_SUBTYPE" val="d"/>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a*1_2_1"/>
  <p:tag name="KSO_WM_UNIT_INDEX" val="1_2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3_1"/>
  <p:tag name="KSO_WM_UNIT_INDEX" val="1_3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3_2"/>
  <p:tag name="KSO_WM_UNIT_INDEX" val="1_3_2"/>
  <p:tag name="KSO_WM_UNIT_LAYERLEVEL" val="1_1_1"/>
  <p:tag name="KSO_WM_UNIT_SUBTYPE" val="d"/>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a*1_3_1"/>
  <p:tag name="KSO_WM_UNIT_INDEX" val="1_3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4_1"/>
  <p:tag name="KSO_WM_UNIT_INDEX" val="1_4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4_2"/>
  <p:tag name="KSO_WM_UNIT_INDEX" val="1_4_2"/>
  <p:tag name="KSO_WM_UNIT_LAYERLEVEL" val="1_1_1"/>
  <p:tag name="KSO_WM_UNIT_SUBTYPE" val="d"/>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a*1_4_1"/>
  <p:tag name="KSO_WM_UNIT_INDEX" val="1_4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5_1"/>
  <p:tag name="KSO_WM_UNIT_INDEX" val="1_5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5_2"/>
  <p:tag name="KSO_WM_UNIT_INDEX" val="1_5_2"/>
  <p:tag name="KSO_WM_UNIT_LAYERLEVEL" val="1_1_1"/>
  <p:tag name="KSO_WM_UNIT_SUBTYPE" val="d"/>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a*1_5_1"/>
  <p:tag name="KSO_WM_UNIT_INDEX" val="1_5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6_1"/>
  <p:tag name="KSO_WM_UNIT_INDEX" val="1_6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6_2"/>
  <p:tag name="KSO_WM_UNIT_INDEX" val="1_6_2"/>
  <p:tag name="KSO_WM_UNIT_LAYERLEVEL" val="1_1_1"/>
  <p:tag name="KSO_WM_UNIT_SUBTYPE" val="d"/>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a*1_6_1"/>
  <p:tag name="KSO_WM_UNIT_INDEX" val="1_6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8_1"/>
  <p:tag name="KSO_WM_UNIT_INDEX" val="1_8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8_2"/>
  <p:tag name="KSO_WM_UNIT_INDEX" val="1_8_2"/>
  <p:tag name="KSO_WM_UNIT_LAYERLEVEL" val="1_1_1"/>
  <p:tag name="KSO_WM_UNIT_SUBTYPE" val="d"/>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a*1_8_1"/>
  <p:tag name="KSO_WM_UNIT_INDEX" val="1_8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7_1"/>
  <p:tag name="KSO_WM_UNIT_INDEX" val="1_7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i*1_7_2"/>
  <p:tag name="KSO_WM_UNIT_INDEX" val="1_7_2"/>
  <p:tag name="KSO_WM_UNIT_LAYERLEVEL" val="1_1_1"/>
  <p:tag name="KSO_WM_UNIT_SUBTYPE" val="d"/>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8*l_h_a*1_7_1"/>
  <p:tag name="KSO_WM_UNIT_INDEX" val="1_7_1"/>
  <p:tag name="KSO_WM_UNIT_ISCONTENTSTITLE" val="0"/>
  <p:tag name="KSO_WM_UNIT_ISNUMDGMTITLE" val="0"/>
  <p:tag name="KSO_WM_UNIT_LAYERLEVEL" val="1_1_1"/>
  <p:tag name="KSO_WM_UNIT_NOCLEAR" val="0"/>
  <p:tag name="KSO_WM_UNIT_PRESET_TEXT" val="添加目录标题 "/>
  <p:tag name="KSO_WM_UNIT_TYPE" val="l_h_a"/>
  <p:tag name="KSO_WM_UNIT_VALUE" val="24"/>
</p:tagLst>
</file>

<file path=ppt/tags/tag172.xml><?xml version="1.0" encoding="utf-8"?>
<p:tagLst xmlns:p="http://schemas.openxmlformats.org/presentationml/2006/main">
  <p:tag name="KSO_WM_BEAUTIFY_FLAG" val="#wm#"/>
  <p:tag name="KSO_WM_DIAGRAM_GROUP_CODE" val="l1-1"/>
  <p:tag name="KSO_WM_SLIDE_DIAGTYPE" val="l"/>
  <p:tag name="KSO_WM_SLIDE_ID" val="custom20230275_8"/>
  <p:tag name="KSO_WM_SLIDE_INDEX" val="8"/>
  <p:tag name="KSO_WM_SLIDE_ITEM_CNT" val="8"/>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73.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4.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1"/>
  <p:tag name="KSO_WM_UNIT_TYPE" val="e"/>
  <p:tag name="KSO_WM_UNIT_VALUE" val="6"/>
</p:tagLst>
</file>

<file path=ppt/tags/tag175.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76.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7.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2"/>
  <p:tag name="KSO_WM_UNIT_TYPE" val="e"/>
  <p:tag name="KSO_WM_UNIT_VALUE" val="6"/>
</p:tagLst>
</file>

<file path=ppt/tags/tag178.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1*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1*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1.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3"/>
  <p:tag name="KSO_WM_UNIT_TYPE" val="e"/>
  <p:tag name="KSO_WM_UNIT_VALUE" val="6"/>
</p:tagLst>
</file>

<file path=ppt/tags/tag203.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1*l_h_f*1_1_1"/>
  <p:tag name="KSO_WM_UNIT_INDEX" val="1_1_1"/>
  <p:tag name="KSO_WM_UNIT_LAYERLEVEL" val="1_1_1"/>
  <p:tag name="KSO_WM_UNIT_NOCLEAR" val="0"/>
  <p:tag name="KSO_WM_UNIT_PRESET_TEXT" val="单击此处输入你的项正文，文字是您思想的提炼，请尽量言简意赅的阐述观点。单击此处输入你的项正文，文字是您思想的提炼，请尽量言简意赅的阐述观点"/>
  <p:tag name="KSO_WM_UNIT_SUBTYPE" val="a"/>
  <p:tag name="KSO_WM_UNIT_TEXT_FILL_FORE_SCHEMECOLOR_INDEX_BRIGHTNESS" val="0.35"/>
  <p:tag name="KSO_WM_UNIT_TEXT_FILL_TYPE" val="1"/>
  <p:tag name="KSO_WM_UNIT_TYPE" val="l_h_f"/>
  <p:tag name="KSO_WM_UNIT_VALUE" val="6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1*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5"/>
  <p:tag name="KSO_WM_UNIT_TYPE" val="l_h_a"/>
  <p:tag name="KSO_WM_UNIT_VALUE" val="1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1*l_h_f*1_2_1"/>
  <p:tag name="KSO_WM_UNIT_INDEX" val="1_2_1"/>
  <p:tag name="KSO_WM_UNIT_LAYERLEVEL" val="1_1_1"/>
  <p:tag name="KSO_WM_UNIT_NOCLEAR" val="0"/>
  <p:tag name="KSO_WM_UNIT_PRESET_TEXT" val="单击此处输入你的项正文，文字是您思想的提炼，请尽量言简意赅的阐述观点。单击此处输入你的项正文，文字是您思想的提炼，请尽量言简意赅的阐述观点"/>
  <p:tag name="KSO_WM_UNIT_SUBTYPE" val="a"/>
  <p:tag name="KSO_WM_UNIT_TEXT_FILL_FORE_SCHEMECOLOR_INDEX_BRIGHTNESS" val="0.35"/>
  <p:tag name="KSO_WM_UNIT_TEXT_FILL_TYPE" val="1"/>
  <p:tag name="KSO_WM_UNIT_TYPE" val="l_h_f"/>
  <p:tag name="KSO_WM_UNIT_VALUE" val="60"/>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4"/>
  <p:tag name="KSO_WM_DIAGRAM_MIN_ITEMCNT" val="2"/>
  <p:tag name="KSO_WM_DIAGRAM_VERSION" val="3"/>
  <p:tag name="KSO_WM_DIAGRAM_VIRTUALLY_FRAME" val="{&quot;height&quot;:144.50000000000003,&quot;width&quot;:819.3}"/>
  <p:tag name="KSO_WM_TAG_VERSION" val="3.0"/>
  <p:tag name="KSO_WM_TEMPLATE_CATEGORY" val="diagram"/>
  <p:tag name="KSO_WM_TEMPLATE_INDEX" val="20231258"/>
  <p:tag name="KSO_WM_UNIT_COMPATIBLE" val="0"/>
  <p:tag name="KSO_WM_UNIT_DIAGRAM_ISNUMVISUAL" val="0"/>
  <p:tag name="KSO_WM_UNIT_DIAGRAM_ISREFERUNIT" val="0"/>
  <p:tag name="KSO_WM_UNIT_HIGHLIGHT" val="0"/>
  <p:tag name="KSO_WM_UNIT_ID" val="diagram20231258_1*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8"/>
  <p:tag name="KSO_WM_UNIT_TYPE" val="l_h_a"/>
  <p:tag name="KSO_WM_UNIT_VALUE" val="10"/>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9.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4"/>
  <p:tag name="KSO_WM_UNIT_TYPE" val="e"/>
  <p:tag name="KSO_WM_UNIT_VALUE" val="6"/>
</p:tagLst>
</file>

<file path=ppt/tags/tag210.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3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5"/>
  <p:tag name="KSO_WM_UNIT_TYPE" val="e"/>
  <p:tag name="KSO_WM_UNIT_VALUE" val="6"/>
</p:tagLst>
</file>

<file path=ppt/tags/tag245.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4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24">
      <a:dk1>
        <a:sysClr val="windowText" lastClr="000000"/>
      </a:dk1>
      <a:lt1>
        <a:sysClr val="window" lastClr="FFFFFF"/>
      </a:lt1>
      <a:dk2>
        <a:srgbClr val="3F3F3F"/>
      </a:dk2>
      <a:lt2>
        <a:srgbClr val="FFFDEB"/>
      </a:lt2>
      <a:accent1>
        <a:srgbClr val="00CC66"/>
      </a:accent1>
      <a:accent2>
        <a:srgbClr val="FFC858"/>
      </a:accent2>
      <a:accent3>
        <a:srgbClr val="0C89F0"/>
      </a:accent3>
      <a:accent4>
        <a:srgbClr val="B71CC3"/>
      </a:accent4>
      <a:accent5>
        <a:srgbClr val="181FB1"/>
      </a:accent5>
      <a:accent6>
        <a:srgbClr val="33CCFF"/>
      </a:accent6>
      <a:hlink>
        <a:srgbClr val="0563C1"/>
      </a:hlink>
      <a:folHlink>
        <a:srgbClr val="954F72"/>
      </a:folHlink>
    </a:clrScheme>
    <a:fontScheme name="自定义 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15</vt:i4>
      </vt:variant>
    </vt:vector>
  </HeadingPairs>
  <TitlesOfParts>
    <vt:vector baseType="lpstr" size="24">
      <vt:lpstr>Arial</vt:lpstr>
      <vt:lpstr>Calibri</vt:lpstr>
      <vt:lpstr>MiSans Heavy</vt:lpstr>
      <vt:lpstr>MiSans Normal</vt:lpstr>
      <vt:lpstr>Wingdings</vt:lpstr>
      <vt:lpstr>Calibri Light</vt:lpstr>
      <vt:lpstr>宋体</vt:lpstr>
      <vt:lpstr>微软雅黑</vt:lpstr>
      <vt:lpstr>Office Theme</vt:lpstr>
      <vt:lpstr>XXX小学数学课堂教学有效性研究总结</vt:lpstr>
      <vt:lpstr>目录</vt:lpstr>
      <vt:lpstr>添加章节标题</vt:lpstr>
      <vt:lpstr>引言</vt:lpstr>
      <vt:lpstr>研究背景和意义</vt:lpstr>
      <vt:lpstr>研究目的和问题</vt:lpstr>
      <vt:lpstr>文献综述</vt:lpstr>
      <vt:lpstr>国内外小学数学课堂教学有效性研究现状</vt:lpstr>
      <vt:lpstr>已有研究成果和不足</vt:lpstr>
      <vt:lpstr>研究方法</vt:lpstr>
      <vt:lpstr>研究对象和样本选取</vt:lpstr>
      <vt:lpstr>研究工具和数据采集</vt:lpstr>
      <vt:lpstr>数据分析方法</vt:lpstr>
      <vt:lpstr>研究结果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2024-09-08T15:27:24.098</cp:lastPrinted>
  <dcterms:created xsi:type="dcterms:W3CDTF">2024-09-08T07:27:24Z</dcterms:created>
  <dcterms:modified xsi:type="dcterms:W3CDTF">2024-09-08T07:27:26Z</dcterms:modified>
</cp:coreProperties>
</file>