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04A23-8FDA-432D-B53A-B6582AD2B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6214-54A7-4CF3-9D88-0622C219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4A009-6585-48EA-BE3D-15372E70E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1B931-D8D9-49AC-8355-1F7E3674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0D407-C7CA-4D9F-9B3F-7AEAD5A1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80580-DCB0-4C54-A307-B01D85B2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B1B83-AA91-4662-B94B-DC0C872B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13CC8-E0CA-41DF-BAAC-24127C0D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E7F65-1E53-4781-BDF2-262688D1E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6599-9064-4EA9-AF58-466AB90F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2ADBB-B866-41CF-A36B-8FDD0274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106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58.剧院演出活动策划方案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演出内容规划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票务销售方案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近年来，随着文化消费的升级和人们艺术审美的提高，剧院演出市场呈现出蓬勃发展的态势，市场规模不断扩大。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剧院演出观众群体日益年轻化、多元化，对演出品质和内容的要求也越来越高。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剧院演出市场竞争激烈，各大剧院都在通过提高演出品质、创新演出形式等手段吸引观众。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617" r="21617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观众群体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剧院演出市场现状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通过本次活动的策划和实施，提高剧院在目标受众中的知名度和美誉度，增强品牌影响力。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提高剧院知名度和美誉度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吸引更多潜在观众走进剧院，拓展剧院的观众群体，提高上座率。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拓展观众群体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通过精心策划的演出活动，激发观众购票欲望，推动票房增长。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推动票房增长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本次活动策划目标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本次活动的目标受众主要是对剧院演出感兴趣的潜在观众，包括年轻人、学生、家庭等。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目标受众具有较高的文化素质和艺术审美水平，对演出品质和内容有较高的要求。同时，他们也是社交媒体和互联网的主要用户，善于通过网络获取信息和交流。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63" r="2756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演出内容规划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原创剧目推广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鼓励和支持原创剧目的创作和演出，为观众带来全新的艺术体验和思考。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多元化剧目选择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涵盖话剧、音乐剧、舞剧、儿童剧等多种剧目类型，满足不同观众群体的需求。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经典剧目重现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选择国内外广受欢迎的经典剧目，进行高质量的复排和演绎，以吸引观众的情感共鸣和文化认同。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剧目选择与定位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88" r="166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互动式演出体验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通过观众参与、演员互动等方式，打破传统观演关系，让观众更加深入地融入演出中。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现代化舞台设计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运用先进的舞台技术和设计理念，打造震撼人心的视觉效果，提升观众的观赏体验。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结合多媒体技术，如投影、灯光、音响等，营造出丰富多彩的演出氛围。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演出形式及特色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节目单设计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根据剧目类型和观众需求，精心安排节目单，包括开场、主剧目、中场休息、闭幕等环节。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时间表规划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合理规划演出时间，确保观众能够充分享受演出过程，同时保证演员的充分休息和准备时间。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节目调整与更新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根据观众反馈和市场需求，及时调整节目内容和时间表，保持演出的新鲜感和吸引力。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节目单安排与时间表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896" b="989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在主流报纸和杂志上发布演出信息和广告，覆盖更广泛的受众群体。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通过电视广告和广播节目宣传演出活动，提高品牌曝光度。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在公共场所和交通要道设置大型广告牌和横幅，吸引过路人的注意力。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报纸杂志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传统媒体宣传途径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利用微博、微信、抖音等社交媒体平台发布演出信息和互动活动，吸引粉丝关注和转发。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在各大门户网站和搜索引擎上投放广告，提高品牌知名度和曝光率。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通过直播平台进行演出预告和直播互动，让观众提前感受演出氛围。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网络媒体宣传途径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https://d.book118.com/518071060053006045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2024-09-25T20:48:20.784</cp:lastPrinted>
  <dcterms:created xsi:type="dcterms:W3CDTF">2024-09-25T12:48:20Z</dcterms:created>
  <dcterms:modified xsi:type="dcterms:W3CDTF">2024-09-25T12:48:22Z</dcterms:modified>
</cp:coreProperties>
</file>