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44255-1363-4B63-B4C7-4005722F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3EB66-7A9C-4016-BEDB-F601D304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0DE19-A292-49E4-94F3-8FE7AC26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00D0C-5829-45E5-8012-8E0844C0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957775-2BAF-4C72-AF3B-4F944CAD2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E54A1-2F11-4B6D-93A9-70D7AD28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208F4-0865-4A26-A7D5-DDE65C16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986F8-BBCD-4BC3-ABF7-01233C2F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D6894-C95F-4514-8CD0-EB27BB9E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96C4-68A4-463F-A20C-1F550E2A2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8BD86-0E5C-45A2-99FA-E5C99C56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111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444307" y="-2631176"/>
            <a:ext cx="10526311" cy="10526311"/>
          </a:xfrm>
          <a:prstGeom prst="ellipse">
            <a:avLst/>
          </a:prstGeom>
          <a:gradFill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alpha val="15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5358083" y="-2790347"/>
            <a:ext cx="10304420" cy="10304420"/>
          </a:xfrm>
          <a:prstGeom prst="ellipse">
            <a:avLst/>
          </a:prstGeom>
          <a:gradFill>
            <a:gsLst>
              <a:gs pos="0">
                <a:schemeClr val="dk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81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推销活动三要素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7666886" y="4182849"/>
            <a:ext cx="181662" cy="1816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31647" y="4189337"/>
            <a:ext cx="168686" cy="168686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83432" y="4195825"/>
            <a:ext cx="155710" cy="155710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412498" y="4202313"/>
            <a:ext cx="142734" cy="142734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638331" y="4208801"/>
            <a:ext cx="129759" cy="12975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91004" y="4261488"/>
            <a:ext cx="1963764" cy="24384"/>
          </a:xfrm>
          <a:prstGeom prst="rect">
            <a:avLst/>
          </a:prstGeom>
          <a:gradFill>
            <a:gsLst>
              <a:gs pos="0">
                <a:schemeClr val="accent3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1307391" y="332232"/>
            <a:ext cx="518849" cy="439067"/>
            <a:chOff x="11307391" y="332232"/>
            <a:chExt cx="518849" cy="439067"/>
          </a:xfrm>
        </p:grpSpPr>
        <p:sp>
          <p:nvSpPr>
            <p:cNvPr id="12" name="AutoShape 12"/>
            <p:cNvSpPr/>
            <p:nvPr/>
          </p:nvSpPr>
          <p:spPr>
            <a:xfrm>
              <a:off x="11307391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736478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1346376" y="332232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1307391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1736478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1346376" y="508550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1307391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1736478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1346376" y="684869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89135" y="-2740904"/>
            <a:ext cx="9783198" cy="9783198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推销三要素之一：产品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推销三要素之二：渠道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推销三要素之三：促销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推销活动的成功案例分析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推销活动概述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推销活动是指通过各种手段和方式，向潜在客户推广和销售产品或服务的过程。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推销活动的目的是激发潜在客户的购买欲望，促进销售，实现商业价值。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推销活动的定义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推销活动是企业在激烈市场竞争中获得优势的重要手段，它能够提高品牌知名度，增加销售量，提高客户满意度。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推销活动能够及时了解市场需求和趋势，优化产品和服务，提高企业竞争力。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推销活动的重要性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推销活动自古就有，但在不同的历史时期，推销活动的形式、手段和内容都有所不同。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随着互联网和社交媒体的兴起，推销活动逐渐向数字化、智能化方向发展，同时也更加注重用户体验和情感营销。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推销活动的历史与发展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推销三要素之一：产品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产品应具有独特的特点，能够满足消费者的特定需求，与其他产品形成差异化。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产品应具备高的可靠性，能够保证在使用过程中安全、稳定。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产品应具备实际的使用价值，能够解决消费者的实际问题。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产品定位与目标市场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产品应有明确的市场定位，针对特定的消费群体，满足其特定需求。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707422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707422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通过对市场进行细分，确定产品的目标市场，以便精准地投放广告、促销等营销活动。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了解目标市场的消费者行为和需求，以便为产品设计和营销策略提供依据。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07669" y="1389241"/>
            <a:ext cx="1133365" cy="113336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70430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15181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157898" y="1461779"/>
            <a:ext cx="3008522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24756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80005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根据产品的生产成本和预期利润，确定产品的售价。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成本加成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04" b="19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根据市场需求和竞争状况，确定产品的售价。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根据产品的不同特征和市场需求，实行不同的价格策略。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通过各种广告形式，宣传产品的特点和优势，提高产品的知名度和美誉度。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通过各种促销活动，如打折、赠品等，吸引消费者购买产品。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通过消费者的口碑传播，提高产品的信誉度和美誉度。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产品促销策略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推销三要素之二：渠道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根据产品特点、市场需求和竞争状况，选择合适的直接或间接渠道。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直接渠道与间接渠道选择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确定渠道长度，即中间商的数量，以及渠道宽度，即每个中间商所负责的产品范围。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渠道长度与宽度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根据市场和产品特点，采用单一渠道、多渠道或混合渠道的组合策略。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渠道组合策略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渠道选择与布局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渠道沟通与协调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建立有效的沟通机制，及时了解中间商的需求和反馈，协调双方利益关系。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渠道管理策略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渠道成员选择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选择有实力、有信誉、有经验的中间商作为合作伙伴。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渠道支持与激励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为中间商提供培训、技术支持、广告宣传等支持，以及制定激励政策，鼓励中间商提高销售业绩。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https://d.book118.com/518071113117006036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2024-09-16T05:33:27.368</cp:lastPrinted>
  <dcterms:created xsi:type="dcterms:W3CDTF">2024-09-15T21:33:27Z</dcterms:created>
  <dcterms:modified xsi:type="dcterms:W3CDTF">2024-09-15T21:33:29Z</dcterms:modified>
</cp:coreProperties>
</file>