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B6604-238A-4542-A9BB-3565D321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96E02-DD4F-444A-8ED2-E6EBEC6A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E0FB7-C5D8-4B50-AE73-AC9C36FB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D82B2-2634-41CF-9F00-F644FCA9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22218-3BCC-42DE-BB04-35F3B604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A5FB1-BDFA-4825-A8F3-1E161739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36F92-F09E-473C-9701-C5420C8B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C7D35-7BF0-486D-BCB2-B423B683E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D5177-99C0-482B-B255-87F9AA1B4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B66FE-35D1-49D3-BB71-35298282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E8AAC-0F76-4CE9-AFF0-CB35B25C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2012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医院重点学科建设实施方案中的医学人才培养与引进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医学人才引进机制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医学人才评价与激励机制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学科建设与医学人才整合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实施保障与政策支持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医学人才培养与引进的重要性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随着医疗技术的不断发展和医学模式的转变，高素质医学人才对于医院的发展至关重要。通过培养和引进优秀人才，可以提高医院的医疗水平和服务质量，增强医院的竞争力。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当前医院人才现状与挑战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目前，医院面临着医学人才短缺、人才结构不合理、人才流失等问题。因此，制定和实施医学人才培养与引进方案，对于解决这些问题具有重要意义。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9766" b="976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通过制定针对性的人才培养计划和引进策略，在短期内提高医院的人才数量和质量，缓解人才短缺问题。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建立完善的人才培养和引进机制，优化人才结构，提升医院的综合实力和可持续发展能力。同时，通过人才培养和引进，推动医院的学科建设和专业发展，提高医院的学术地位和影响力。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提升教师队伍素质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加强医学专业教师队伍建设，引进高水平师资，提高教育教学质量。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强化学生临床实践能力培养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增加实践教学比重，加强临床实习管理，提升学生临床思维和操作技能。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优化医学教育课程体系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依据医学发展趋势和临床需求，调整和完善医学教育课程体系，强化基础医学与临床医学的整合。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推进远程继续医学教育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利用现代信息技术手段，开展远程继续医学教育，扩大继续教育资源覆盖面。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完善继续教育制度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建立健全医学继续教育制度，规范继续医学教育内容和方式。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加强继续医学教育基地建设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依托高水平医疗机构和医学院校，建设一批国家级和省级继续医学教育基地。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继续教育深化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临床实践能力培养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住院医师规范化培训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全面实施住院医师规范化培训制度，提高年轻医师临床诊疗能力。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专科医师规范化培训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开展专科医师规范化培训，培养一批高水平的临床专科医师。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临床技能实训中心建设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加强临床技能实训中心建设，提供模拟仿真训练，提升医务人员临床操作技能。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依托高水平医疗机构和科研院所，建设一批医学重点实验室和科研平台。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加强科研平台建设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强化科研团队建设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加强科研项目管理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组建多学科交叉融合的科研团队，提升团队整体科研实力。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完善科研项目管理制度，优化项目评审流程，提高项目研究质量和水平。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科研能力培育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医学人才引进机制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梳理国家和地方政府关于人才引进的相关政策，包括人才引进计划、优惠政策、资金支持等，为医院引进人才提供政策保障。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制定医院内部的人才引进政策，包括人才引进标准、待遇、职业发展等方面的规定，确保医院引进的人才符合学科发展需要。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医院内部政策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人才引进政策梳理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重点引进在国内外具有较高学术地位和影响力的学科带头人，提升医院整体学科水平。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引进由高层次人才领衔的创新团队，推动医院学科交叉融合和协同创新。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高层次人才引进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高层次人才团队引进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学科带头人引进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积极引进具有发展潜力的青年拔尖人才，为医院学科发展注入新鲜血液。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青年拔尖人才引进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实施青年人才储备计划，选拔和培养一批具有创新精神和学术潜力的青年人才。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青年人才储备计划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优秀青年人才引进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团队引进策略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创新团队引进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引进具有创新能力和国际视野的优秀团队，推动医院学科在关键领域取得突破。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合作团队引进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与国内外知名医疗机构、高校和科研院所建立合作关系，共同引进优秀团队，实现资源共享和优势互补。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https://d.book118.com/518072012071006043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2024-09-23T03:03:14.891</cp:lastPrinted>
  <dcterms:created xsi:type="dcterms:W3CDTF">2024-09-22T19:03:14Z</dcterms:created>
  <dcterms:modified xsi:type="dcterms:W3CDTF">2024-09-22T19:03:17Z</dcterms:modified>
</cp:coreProperties>
</file>