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627F6-201C-48E3-92B9-8E80491B4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EDBEE-91D3-4F01-9229-BB14A975F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8F1DC-FFE7-44C9-9DC9-C88CF08AA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A4B70-C9B0-4CE6-8CD3-FC334A29E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E446E-2026-448C-BDED-C5B85E0DA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F9027-E965-4891-871A-C223D8985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CB99E1-8464-450C-A0CB-5BF884C5D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0ECEE-A954-4DDC-A2E5-ACE252CC2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A3F81-9026-4B77-AD80-5C380394D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ED018-37AC-47C4-8A01-6BF63E4B5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F985E-993B-4F47-B779-11DA64580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72014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护理服务ppt分享内容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护理服务的内容与分类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护理服务的流程与规范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护理服务的质量管理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护理服务的创新与发展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护理服务是指为满足患者的生理、心理和社会需求，提供的专业性、技术性服务。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护理服务以患者为中心，关注患者的全面健康状况，通过专业知识和技能，为患者提供安全、有效的护理措施，促进患者的康复和健康。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护理服务在医疗体系中具有不可或缺的地位，对患者的康复和健康起着至关重要的作用。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护理服务是医疗体系的重要组成部分，与医疗、药物等相互配合，共同促进患者的康复。优质的护理服务能够提高患者的治疗效果，减少并发症，提升患者的满意度和生活质量。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护理服务经历了从传统护理到现代整体护理的发展历程，不断向着专业化、人性化的方向发展。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护理服务以疾病为中心，侧重于治疗和护理患者的生理疾病。随着医学模式的转变和社会的发展，护理服务逐渐转向以患者为中心，关注患者的全面健康需求。现代的护理服务更加注重人性化、专业化和整体化，致力于为患者提供全面、全程的护理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护理服务的内容与分类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基本护理服务是护理服务的基础，包括日常照护、病情观察、记录和报告等。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基本护理服务需要遵循医疗护理规范和操作规程，确保患者得到安全、有效的护理。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基本护理服务需要具备基本的医学知识和技能，能够处理常见的护理问题。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基本护理服务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专业护理服务是在基本护理服务的基础上，针对特定疾病或患者群体提供的护理服务。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专业护理服务需要具备较高的医学知识和技能，能够处理复杂的护理问题。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专业护理服务需要遵循专业的护理规范和操作规程，确保患者得到专业、高效的护理。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专业护理服务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特殊护理服务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特殊护理服务是为特殊疾病或患者群体提供的护理服务，如重症监护、康复护理等。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特殊护理服务需要具备特殊的医学知识和技能，能够处理特殊的护理问题。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特殊护理服务需要遵循特殊的护理规范和操作规程，确保患者得到特殊、专业的护理。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护理服务的流程与规范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https://d.book118.com/518072014011006044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2024-09-23T21:20:15.159</cp:lastPrinted>
  <dcterms:created xsi:type="dcterms:W3CDTF">2024-09-23T13:20:15Z</dcterms:created>
  <dcterms:modified xsi:type="dcterms:W3CDTF">2024-09-23T13:20:17Z</dcterms:modified>
</cp:coreProperties>
</file>