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D94B1-A48B-44A0-A280-6482D260E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B68B6-3F03-4961-B8AD-DA9F3A91B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98CA9-3C24-4844-8178-41A1E29F1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A1966-181D-4122-BE28-8146C3083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F616A3-E276-4F39-92BA-347274D69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30A25E-A9CE-4B9D-940D-6B67D8B83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74D8F6-10ED-4DE7-86E3-BFB90A609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B5908-6E36-4315-8136-C62475EE4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D9D68-5341-47DF-8F32-8E94E29E6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49AA1-FAC8-4662-B929-B745B705D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919ED-79C0-4456-AD67-38934EFF7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72025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便利店店长培训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便利店行业概述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店长角色与职责认知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便利店运营管理技巧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客户服务与沟通技巧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团队建设与领导力培养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便利店行业概述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便利店数量持续增长，行业竞争激烈。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便利店逐渐向品牌化、连锁化方向发展。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便利店在商品结构、服务质量、营销策略等方面不断创新，提升竞争力。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便利店行业未来将更加注重数字化转型和智能化升级，提高运营效率和顾客体验。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1" name="Freeform 11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6" name="Freeform 16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0" name="Freeform 20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066" b="1406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便利店市场竞争激烈，品牌众多，市场集中度逐渐提高。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便利店品牌之间的差异化竞争日益明显，包括商品组合、服务质量、店面形象等方面。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便利店行业的竞争格局将长期存在，并随着市场变化而不断调整。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便利店市场竞争格局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消费者对便利店的便利性需求强烈，包括购物便捷、快速结账等方面。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消费者对商品品质和食品安全的要求越来越高，便利店需要加强商品质量管理和食品安全监管。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消费者的购物行为和习惯不断变化，便利店需要关注消费者需求变化，及时调整经营策略。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消费者对于便利店的增值服务需求增加，如提供免费Wi-Fi、充电服务等，便利店需要不断拓展服务范围，提升顾客满意度。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2" name="Freeform 12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Freeform 15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18" name="Freeform 18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https://d.book118.com/518072025011006044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2024-09-23T21:20:20.017</cp:lastPrinted>
  <dcterms:created xsi:type="dcterms:W3CDTF">2024-09-23T13:20:20Z</dcterms:created>
  <dcterms:modified xsi:type="dcterms:W3CDTF">2024-09-23T13:20:21Z</dcterms:modified>
</cp:coreProperties>
</file>