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13DB97-D184-4817-BF94-A896DB436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4C3D11-8AB3-4645-9F0B-4F4457855C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CC57A8-3747-4123-9D41-16E1DC0CB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E89EE1-8754-410B-ACE6-532B4B355F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FDE174-EEDB-4898-BE3E-E66BE93FF7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28CA9D-9207-4E42-AD8B-46D3458E34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8F03EA-C730-4520-9DD0-3D6B1DD9C3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5B5C7F-2301-4A8B-AAC3-0AA88526EF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3B294A-8F5C-456F-8DB6-C466156F7E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7CAA24-3C5E-4288-ACC9-561945B16C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887C7B-59C4-4643-864B-2E470FFFC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72135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二手房交易行业复工报告</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疫情影响下二手房交易行业现状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复工后二手房交易行业发展趋势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复工过程中面临的挑战与问题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行业内优秀复工案例分享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针对复工挑战的对策建议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应对新冠疫情带来的行业停滞</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新冠疫情对全球经济造成了严重冲击，二手房交易行业也受到了很大影响，交易活动几乎停滞。随着疫情逐渐得到控制，行业急需恢复正常运转。</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推动市场复苏和健康发展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二手房交易是房地产市场的重要组成部分，对于推动市场复苏和健康发展具有重要意义。本报告旨在为行业提供指导和建议，促进市场平稳运行。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719" r="20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政策和法规调整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报告将梳理国家和地方政府在疫情期间及复工后出台的相关政策和法规，并分析其对二手房交易市场的影响。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行业趋势和前景展望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报告将结合宏观经济形势、房地产市场发展趋势等因素，对二手房交易行业的未来发展趋势进行预测和分析。</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交易量和价格变化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报告将分析疫情期间及复工后的二手房交易量和价格变化情况，为市场参与者提供数据支持。</a:t>
            </a:r>
          </a:p>
        </p:txBody>
      </p:sp>
      <p:pic>
        <p:nvPicPr>
          <p:cNvPr id="10" name="Picture 10"/>
          <p:cNvPicPr>
            <a:picLocks noChangeAspect="1"/>
          </p:cNvPicPr>
          <p:nvPr/>
        </p:nvPicPr>
        <p:blipFill>
          <a:blip r:embed="rId2"/>
          <a:srcRect t="16875" b="16875"/>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疫情影响下二手房交易行业现状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受疫情影响，人们出行受限，看房、选房、交易等环节受到较大影响，导致二手房交易量大幅下滑。</a:t>
            </a:r>
          </a:p>
        </p:txBody>
      </p:sp>
      <p:pic>
        <p:nvPicPr>
          <p:cNvPr id="6" name="Picture 6"/>
          <p:cNvPicPr>
            <a:picLocks noChangeAspect="1"/>
          </p:cNvPicPr>
          <p:nvPr/>
        </p:nvPicPr>
        <p:blipFill>
          <a:blip r:embed="rId2"/>
          <a:srcRect l="9375" r="93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交易量下滑</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市场供需关系失衡，部分卖家急于出售，价格出现一定幅度的波动。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价格波动</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895" b="1689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疫情推动二手房交易行业加速线上化进程，包括线上看房、线上签约等。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线上化趋势加速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疫情对行业的影响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356" b="1435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行业复工情况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逐步恢复正常运营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随着疫情得到有效控制，二手房交易行业逐步恢复正常运营，交易量开始回升。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防疫措施到位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各交易中心和中介机构加强防疫措施，如佩戴口罩、测量体温、定期消毒等，确保交易安全。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创新服务模式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针对疫情期间出现的线上化趋势，部分中介机构推出线上带看、VR看房等创新服务模式，提高交易效率。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8875" b="8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购房者更加理性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购房者在疫情期间更加理性对待购房计划，注重房屋性价比和自身经济实力的匹配。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改善型需求增加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受疫情影响，人们对居住环境的要求提高，改善型需求增加，对房屋品质、小区环境等提出更高要求。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租赁市场活跃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部分受疫情影响的人群选择租房过渡，租赁市场需求增加，租金水平相对稳定。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复工后二手房交易行业发展趋势</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906" b="189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政府为刺激经济复苏，可能会出台一系列针对房地产市场的扶持政策，如降低交易税费、提供购房补贴等，这将有利于二手房交易市场的活跃。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为确保房地产市场平稳健康发展，政府将加强对中介机构的监管，规范市场秩序，打击恶意炒作和虚假宣传等行为。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监管加强</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政策扶持</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292" r="3429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随着经济复苏和消费者信心提升，购房需求将逐渐释放。同时，改善型购房和刚性需求将持续支撑二手房市场。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需求增长</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受政策调控和市场预期影响，部分房东可能调整售房计划，市场供应将出现波动。但总体来看，供应将保持相对稳定。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供应调整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市场供需预测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复工后，中介机构将面临更加激烈的市场竞争。品牌、服务质量和线上线下融合能力将成为竞争的关键因素。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中介机构竞争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随着科技的不断进步，大数据、人工智能等新技术将在二手房交易领域得到更广泛应用，提高交易效率和客户体验。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新技术应用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为拓展业务范围和增强竞争力，中介机构可能寻求与金融、装修等相关行业的跨界合作，为客户提供更加全面的服务。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跨界合作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竞争态势展望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复工过程中面临的挑战与问题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https://d.book118.com/518072135033006035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2024-09-13T23:19:01.409</cp:lastPrinted>
  <dcterms:created xsi:type="dcterms:W3CDTF">2024-09-13T15:19:01Z</dcterms:created>
  <dcterms:modified xsi:type="dcterms:W3CDTF">2024-09-13T15:19:03Z</dcterms:modified>
</cp:coreProperties>
</file>