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CA5C8-18AF-4AD0-943A-5C12082A2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43CE4-25A5-4714-8CB0-1F3F52F18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CB258A-812C-4C3E-8E56-25660A1C7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5215E9-04E7-4A1A-9648-EF73F4EF3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14D9A4-4FCE-4DFA-86D9-097BCD09A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DD09D4-AB72-4651-A381-A92FC2615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5C7D78-04D9-4A0C-920C-20B45290B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BBAFE0-D1AA-4E13-945E-607009152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04AE43-845E-4CC2-884B-AEAFC2184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9C4D2-6A2E-4871-8F14-D62CC5A05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F9D22-A555-422B-AA3B-64FC6294D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7303603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职业技能试题编写要求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试题编写基本原则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试题内容设计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试题编写技巧与方法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试题质量评估与改进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保密措施与安全管理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试题编写基本原则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确定考核的知识点和技能点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试题应明确考核的知识点和技能点，确保试题内容与考核目标一致。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体现职业标准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试题应参照相关职业标准，反映职业活动对从业人员的要求，体现职业特点。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注重能力考核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试题应注重考核从业人员的实际操作能力、问题解决能力和创新能力。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明确考核目标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贴近实际工作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试题内容应贴近从业人员实际工作场景，反映真实的工作任务和要求。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强化技能应用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试题应注重考核从业人员在实际工作中运用技能的能力，避免过于理论化。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试题应关注行业发展趋势和新技术应用，体现职业技能的时代性。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突出实用性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试题难度应适中，既要保证一定的区分度，又要避免过于偏难或偏易。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保证试题难度适中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试题表述应清晰、准确，避免产生歧义和偏见，确保对所有考生公平。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避免歧义和偏见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试题在编写、印刷、保管、使用等各环节应采取严格的保密措施，确保考试安全。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严格保密措施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保证公平性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创新试题形式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试题形式可多样化，如案例分析、方案设计、实践操作等，以全面评价从业人员的职业技能水平。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鼓励创新思维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试题应鼓励从业人员进行创新思维和创造性实践，体现职业技能的创造性。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引入新技术和新方法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试题可引入新技术、新方法、新工艺等，引导从业人员关注行业前沿动态。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体现创新性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试题内容设计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知识点覆盖范围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试题应涵盖相关职业领域的基本概念和核心知识点。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试题内容需与职业技能标准、行业规范及实际工作要求相符合。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试题应涉及不同难度层次的知识点，以全面评估考生的技能水平。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3125" r="13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试题难度应呈现梯度分布，以满足不同水平考生的需求。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试题难度应适中，既要保证一定的挑战性，又要避免过于复杂或晦涩难懂。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可根据考生群体和考试目的的不同，合理设置不同难度等级的试题。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难易程度设置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822" r="17822"/>
          <a:stretch>
            <a:fillRect/>
          </a:stretch>
        </p:blipFill>
        <p:spPr>
          <a:xfrm>
            <a:off x="-276407" y="1784333"/>
            <a:ext cx="3774095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适用于考查考生的基本素质和知识掌握程度，可设置单选或多选。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简答题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要求考生对某一知识点或技能进行简要描述或解释，考查其理解和表达能力。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适用于需要进行数值计算或数据分析的职业技能领域，考查考生的计算能力。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提供实际案例背景，要求考生运用所学知识进行分析和解决问题，考查其综合应用能力。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题目类型选择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试题中应尽量融入与职业领域相关的实际案例，以增强试题的实用性和针对性。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实际案例的选择应具有代表性和典型性，能够真实反映职业领域的工作要求和实际情况。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通过实际案例的融入，可以考查考生对职业领域实际问题的理解和解决能力。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实际案例融入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试题编写技巧与方法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语言表述规范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使用准确、简洁、清晰的语言描述问题和选项，避免使用模糊、歧义或晦涩的词汇和表达。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保持语句结构和语法正确，避免出现错别字、语法错误等问题。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使用专业术语和行业标准，确保试题的专业性和准确性。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图表辅助说明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根据试题内容选择合适的图表类型，如流程图、数据表、示意图等，以便更好地说明问题。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确保图表清晰、易读，标注必要的说明和注释，避免造成读者的困惑和误解。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在试题中明确指出图表与问题的关系，引导考生正确理解图表信息并回答问题。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答案及评分标准制定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3806" y="2695965"/>
            <a:ext cx="2928915" cy="189181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根据试题类型和难度，制定合理的答案和评分标准，确保评分的客观性和公正性。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1406" y="2684609"/>
            <a:ext cx="2924175" cy="1914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对于主观性试题，提供明确的评分要点和参考答案，以便评卷人员准确评分。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170936" y="2684609"/>
            <a:ext cx="2924175" cy="1914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对于客观性试题，提供标准答案和解析，确保考生能够准确理解试题要求和知识点。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https://d.book118.com/518073036035006043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2024-09-22T18:12:37.493</cp:lastPrinted>
  <dcterms:created xsi:type="dcterms:W3CDTF">2024-09-22T10:12:37Z</dcterms:created>
  <dcterms:modified xsi:type="dcterms:W3CDTF">2024-09-22T10:12:39Z</dcterms:modified>
</cp:coreProperties>
</file>