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7C6A7-4A37-42A2-A8A8-4383D27DD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49F9A-66B0-46EA-B87C-E8131FBE1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6160A-3822-4225-9F45-90A67773C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CCA07-001C-45F0-BABE-A95277B2D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2B7D0-98EF-40AC-B3C8-0F1EB23E5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303D9-06D6-4970-B0DC-CCCB8B298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312C1-8EE7-4BF7-8E2D-40BB8414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84214-493C-4474-93B8-34A7B1C31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8C754-3C7E-4F15-9AC8-EB1094BAE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DED04-9EC0-4751-81C5-FCBD8FD3A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F5ECA-CC35-466B-B26D-C3F27A2C7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73110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智能安防技术在智慧交通中的应用与求改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智慧交通系统概述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智能安防技术在智慧交通中应用现状分析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基于智能安防技术的智慧交通优化方案设计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实验验证与性能评估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随着城市化进程的加速和汽车保有量的不断增长，交通事故频发，交通拥堵严重，给人们的生命财产安全带来了巨大威胁。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交通安全问题日益严峻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近年来，智能安防技术在人脸识别、行为分析、车牌识别等领域取得了显著进展，为智慧交通的发展提供了有力支持。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智能安防技术的快速发展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智慧交通作为智慧城市的重要组成部分，对于提高城市交通运行效率、减少交通事故、缓解交通拥堵等具有重要意义。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智慧交通建设的迫切需求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50" r="25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发达国家在智能安防技术和智慧交通领域的研究起步较早，已经形成了较为完善的理论体系和技术体系，并在实际应用中取得了显著成效。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我国智能安防技术和智慧交通的研究虽然起步较晚，但近年来发展迅速，已经在多个领域取得了重要突破，如人脸识别、车牌识别等。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国内外研究对比分析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国内外在智能安防技术和智慧交通领域的研究各有优势，但总体来说，国外在基础理论和技术创新方面较为领先，而国内在应用实践和市场规模方面具有较大优势。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本文旨在探讨智能安防技术在智慧交通中的应用与改进，通过分析现有技术的优缺点，提出针对性的改进方案，为智慧交通的发展提供新的思路和方法。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首先介绍了智能安防技术和智慧交通的相关概念和背景，然后分析了现有技术在智慧交通中的应用及存在的问题，接着提出了针对性的改进方案，并通过实验验证了方案的有效性，最后总结了本文的研究成果和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智能安防技术是一种利用先进的人工智能、大数据、云计算等技术手段，对交通系统进行全面监测、预警和应急处理的技术体系。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根据应用场景和功能特点，智能安防技术可分为视频监控、入侵检测、智能识别等多个子领域。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智能安防技术通过前端设备采集交通数据，运用深度学习、模式识别等算法对数据进行分析处理，实现异常事件的自动检测和报警。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智能安防技术具有实时性、准确性、自动化和智能化等特点，能够显著提高交通安全管理水平。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随着人工智能技术的不断发展和应用场景的不断拓展，智能安防技术将向更高水平发展，实现更加精准、高效的安全保障。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智能安防技术在应用过程中面临着数据安全、隐私保护、技术标准等方面的挑战，需要不断完善相关法规和技术标准，加强技术研发和应用创新。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13" r="25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智慧交通系统概述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50" r="208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智慧交通系统（Intelligent Transportation System, ITS）是一种先进的交通管理系统，通过集成先进的通信、电子、计算机等技术，实现对交通运行状态的实时感知、智能决策和高效管理。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智慧交通系统主要由交通信息采集系统、交通信号控制系统、交通诱导系统、交通事件管理系统等子系统组成，各子系统间通过数据交换和信息共享，实现协同工作。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智慧交通系统定义及组成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系统的关键技术包括物联网技术、大数据技术、云计算技术、人工智能技术等。这些技术通过感知设备收集交通信息，通过通信网络传输数据，通过云计算和大数据处理中心进行数据处理和分析，最终通过智能决策系统实现交通管理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智慧交通系统具有实时性、准确性、高效性、智能性等特点。它能够实时感知交通运行状态，准确判断交通事件，高效调度交通资源，智能优化交通运行。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随着物联网、大数据、人工智能等技术的不断发展，智慧交通系统将更加智能化、自动化和人性化。未来，智慧交通系统将实现车路协同、自动驾驶等先进功能，提高交通运行效率和安全性。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交通系统的发展面临着技术、政策、资金等多方面的挑战。其中，技术挑战主要包括感知设备的精度和稳定性、数据处理和分析的准确性等；政策挑战主要包括相关法律法规的制定和完善、政府部门的支持和推动等；资金挑战主要包括系统建设和运营的高昂成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智能安防技术在智慧交通中应用现状分析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智能安防技术广泛应用于道路监控，如电子警察、卡口系统等，实现对交通违法行为的自动识别和记录。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道路交通监控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在公共交通领域，如公交车、地铁等，智能安防技术用于乘客安全监控、紧急事件处理等。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公共交通安防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智能安防技术应用于高速公路收费、交通事件检测、路况信息发布等方面，提高高速公路管理效率。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高速公路管理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通过智能安防技术，实现停车场出入口控制、车位检测、停车费自动结算等功能。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停车场管理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3355" r="2335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应用领域及案例介绍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https://d.book118.com/518073110130006035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2024-09-14T20:15:04.904</cp:lastPrinted>
  <dcterms:created xsi:type="dcterms:W3CDTF">2024-09-14T12:15:04Z</dcterms:created>
  <dcterms:modified xsi:type="dcterms:W3CDTF">2024-09-14T12:15:07Z</dcterms:modified>
</cp:coreProperties>
</file>