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97797C-63A0-4997-962C-E5FAA8364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3D358-D254-41E7-8035-89CAAA646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5AC6A0-003B-47E4-86DB-A0D74547D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16D739-B17C-466A-B34E-D26E6377A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5038E0-1B71-45D8-AB6B-0AEC7194A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42BF91-06D4-4A75-A4C0-18211136F5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FC0F95-32FB-4337-8C74-8AAD97FDE6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00556-3061-47F6-864D-D4A28BB6A5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96AB8D-6D3C-4693-BD1E-D86397F97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47EB7-1E98-4E37-9CB8-C684DB5B7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DA590F-9917-480B-9F4B-8B27DE23D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7403602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安全管理之双重预防机制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双重预防机制概述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风险识别与评估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预防措施与手段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安全检查与隐患排查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事故应急处理与救援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持续改进与优化升级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双重预防机制概述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8881" r="288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双重预防机制是指通过风险分级管控和隐患排查治理两道防线，有效遏制重特大事故发生的工作机制。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随着工业化、城市化进程的加速，安全生产面临严峻挑战，传统的事后处理模式已无法满足现实需求，急需向事前预防转型。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通过风险辨识、评估、分级和管控，实现对风险的有效管理和控制。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强化风险管理</a:t>
            </a:r>
          </a:p>
        </p:txBody>
      </p:sp>
      <p:pic>
        <p:nvPicPr>
          <p:cNvPr id="5" name="Picture 5"/>
          <p:cNvPicPr>
            <a:picLocks noChangeAspect="1"/>
          </p:cNvPicPr>
          <p:nvPr/>
        </p:nvPicPr>
        <p:blipFill>
          <a:blip r:embed="rId2"/>
          <a:srcRect l="5458" r="54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通过定期排查、及时治理隐患，防止事故发生。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深化隐患排查治理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通过双重预防机制的建立和实施，推动企业安全管理水平的提升。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提升安全管理水平</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我国已逐步建立起以风险分级管控和隐患排查治理为核心的双重预防机制，并在多个行业和领域得到广泛应用。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国际上，一些发达国家也建立了类似的双重预防机制，如美国的职业安全与健康管理体系（OSHA）和欧洲的塞维索指令等。这些机制在降低事故发生率、提高安全管理水平方面发挥了积极作用。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风险识别与评估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组织专家团队，通过自由讨论的方式，集思广益，识别潜在的风险。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头脑风暴法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德尔菲法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流程图法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现场调查法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采用匿名方式，征求专家意见，经过反复征询、归纳、修改，最终形成风险识别结果。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绘制业务流程图，对每个环节进行分析，找出可能存在的风险。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深入现场，了解实际情况，发现潜在的风险。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形成评估报告</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将评估结果汇总分析，形成评估报告，提出相应的风险管理建议。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按照选定的评估方法，对风险进行定量或定性评估。</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选择评估方法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根据评估目标和资料情况，选择合适的评估方法。</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确定评估目标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明确评估的对象和范围，以及评估的目的和意义。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收集资料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收集与评估目标相关的资料，包括历史数据、现场调查资料等。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708" r="8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750" r="10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中风险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低风险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可接受风险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可能造成严重人员伤亡或财产损失的风险。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可能造成轻微人员伤亡或财产损失的风险。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可能造成一般人员伤亡或财产损失的风险。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在正常情况下不会发生，即使发生也不会造成严重后果的风险。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预防措施与手段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安全规章制度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建立完善的安全规章制度，明确各级人员的安全职责和操作规范。</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安全检查与评估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定期对设备、设施、作业环境等进行安全检查与评估，及时发现和消除安全隐患。</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安全教育与培训</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定期开展安全知识教育和技能培训，提高员工的安全意识和操作技能。</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运用先进的技术手段，对关键设备、危险源等进行实时监测与监控，及时发现异常情况。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安全监测与监控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安全预警系统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667" r="15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应急预案与演练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建立安全预警系统，对可能引发事故的危险因素进行预警，提醒相关人员采取防范措施。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制定完善的应急预案，并定期组织演练，提高应对突发事件的能力。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预警性措施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https://d.book118.com/518074036023006037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2024-09-16T21:07:31.845</cp:lastPrinted>
  <dcterms:created xsi:type="dcterms:W3CDTF">2024-09-16T13:07:31Z</dcterms:created>
  <dcterms:modified xsi:type="dcterms:W3CDTF">2024-09-16T13:07:34Z</dcterms:modified>
</cp:coreProperties>
</file>