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ABC2F-C84C-48B5-BD6A-B91258272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AFD0F-0CB3-4729-B3BA-DD6D10565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AF6D3-45CC-488E-854A-BD364EEAC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01ADC-817E-421B-B662-0C5AC78B8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DC22DD-74B1-460F-9708-C745D4BF8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16718F-595F-4822-A18C-9EABF2B49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0942E6-96D7-4956-B19D-1140B9D4E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AE56E-B554-499A-8E2A-66DD13B19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48DD0-AD9C-4AA8-9153-34EEAB12C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24426-BC7B-4755-937E-9C970BA6F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8E4F7-FB94-47CA-8CF3-70DC02076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7511313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助理馆员年度工作总结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83502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馆内业务办理与服务质量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数字化资源建设与管理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工作概述与背景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82" r="194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助理馆员是图书馆或档案馆等文化机构中的重要职位，负责协助馆长或高级馆员进行日常管理工作，同时提供专业的参考咨询和读者服务。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包括图书管理、读者服务、活动组织、资源建设等多个方面。具体职责包括协助馆长制定工作计划和规章制度，管理图书资料和读者信息，提供参考咨询和阅读指导服务，组织读者活动和推广活动等。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职位介绍及职责范围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成员数量及构成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流通部共有10名员工，其中包括4名馆员、4名助理馆员和2名实习生。团队成员具有不同的专业背景和技能，共同协作完成图书馆的流通服务工作。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部门或团队名称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本人所在部门为图书馆流通部。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工作氛围及特点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流通部工作氛围融洽，团队成员之间互相支持、协作紧密。工作特点包括服务性强、任务繁重、需要不断学习和更新知识等。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24" r="167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所在部门或团队情况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本人自2022年1月起担任助理馆员职位，至今已满一年。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工作时间段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本人共完成了图书上架、整理、借还等基础工作约5000余册次；参与读者活动组织和推广10余次；处理读者咨询和投诉200余次。同时，还协助馆长完成了图书馆年度工作计划和总结报告的撰写工作。总体来说，任务量较大但完成情况良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任务量及完成情况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工作时间段及任务量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馆内业务办理与服务质量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读者接待与咨询解答情况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读者接待量统计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在过去一年中，共接待读者数量达到XX人次，比去年同期增长XX%。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咨询问题分类与解答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针对读者的咨询问题，主要包括图书查询、借阅规则、馆内服务等方面，均能够给予及时、准确的解答。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读者满意度调查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通过定期开展读者满意度调查，了解读者对馆内服务的评价和建议，为后续服务改进提供参考。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归还流程改进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针对图书归还过程中出现的问题，如图书损坏、逾期归还等，制定相应的处理措施和规定，确保图书的完整性和流通性。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图书预约与续借服务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为了方便读者，推出图书预约和续借服务。读者可以通过官方网站或微信公众号进行预约和续借操作，节省时间和精力。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借阅流程简化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通过优化借阅流程，减少读者等待时间，提高借阅效率。例如，推出自助借书机，方便读者自行操作。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图书借阅、归还等流程优化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在过去一年中，共策划并执行了XX场馆内活动，包括讲座、展览、读书会等。活动的主题丰富多样，质量得到了读者的认可。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活动策划数量与质量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通过官方网站、社交媒体、海报等多种渠道对活动进行宣传和推广，提高活动的知晓率和参与度。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对每场活动的效果进行评估，包括参与人数、反馈意见、媒体报道等方面。根据评估结果对后续活动的策划和执行进行改进和优化。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活动策划及执行效果评估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数字化资源建设与管理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在过去一年中，我们共采集了超过10,000份的数字化资源，涵盖了图书、期刊、报纸、音频、视频等多种形式。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采集资源数量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我们按照资源的类型、主题、年代等进行了详细的分类和整理，建立了完善的资源目录和索引，方便用户快速找到所需资源。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资源整理情况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针对本馆的特色和用户需求，我们重点建设了一批特色数字化资源，如地方文献、古籍善本、名人书画等，丰富了馆藏资源。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特色资源建设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数字化资源采集与整理成果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数据库性能优化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针对数据库性能问题，我们进行了优化处理，提高了数据库的响应速度和稳定性。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我们定期对数据库进行备份和恢复测试，确保数据安全；同时，加强了网络安全防护，防止黑客攻击和数据泄露。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数据更新频率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我们根据资源的更新情况和用户需求，对数据库进行定期更新，保证数据的时效性和准确性。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数据库维护更新情况汇报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https://d.book118.com/518075113132006037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2024-09-17T23:08:37.001</cp:lastPrinted>
  <dcterms:created xsi:type="dcterms:W3CDTF">2024-09-17T15:08:37Z</dcterms:created>
  <dcterms:modified xsi:type="dcterms:W3CDTF">2024-09-17T15:08:39Z</dcterms:modified>
</cp:coreProperties>
</file>