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0A99FC-E376-44BC-B9E8-E0C34C3E41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257EA8-78B5-45BB-9EA2-149C266BE6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45360A-5DF5-41EC-B0D9-8798BB9CF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D932BD-F87B-40E5-A8B5-E63DE3247F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E9D12C-21C2-40C1-9B16-D7C80CA3E7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000BC2-8B6C-48D5-BE04-840957FDFF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0C8231-5096-4F9A-B167-5EAB519F38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8E871F-4413-4C2C-8C8B-3C6116AF5B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226C02-9906-4914-A588-D30C449D3C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2C60E9-9C96-4690-B962-8C08F61ECB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BE1EF1-4551-48E8-9856-164B8218CF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7600503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心理危机评估培训-建立有效的心理支持网络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心理危机评估基础知识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建立有效的心理支持网络</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心理危机评估的实践应用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提高心理危机评估的准确性和有效性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767" b="2076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350" b="43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提升心理危机评估能力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通过培训，使参与者掌握心理危机评估的基本知识和技能，能够准确识别和处理心理危机情况。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应对社会心理压力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当前社会心理压力普遍增加，心理危机事件频发，建立有效的心理支持网络对于维护社会稳定和个体心理健康具有重要意义。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推动心理健康事业发展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通过培训，促进心理健康领域的专业人才队伍建设，推动心理健康事业的全面发展。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165" r="2216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心理危机评估能够及时发现个体或群体的心理危机迹象，防止危机进一步恶化。</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及时发现心理危机</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通过评估，可以了解个体的心理需求和问题所在，为其提供个性化的心理支持和干预措施。</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提供个性化支持</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心理危机评估不仅关注当前的危机状态，还着眼于个体的心理恢复和发展，帮助其重建积极的心理状态和生活态度。</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促进心理恢复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通过对心理危机的评估和总结，可以发现一些共性和规律，为预防类似事件的发生提供经验和借鉴。</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预防类似事件发生</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心理危机评估的重要性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心理危机评估基础知识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125" r="13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心理危机是指个体在面临重大问题或突然事件时，由于无法有效应对而产生的心理失衡状态，可能伴随情绪、认知和行为方面的严重困扰。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心理危机定义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危机可分为发展性危机、境遇性危机和存在性危机。发展性危机与个体发展阶段有关，如青春期、中年危机等；境遇性危机由外部事件引发，如失业、亲人亡故等；存在性危机则涉及个体对生命意义和价值的思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心理危机类型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心理危机的定义和类型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心理危机评估原则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心理危机评估应遵循保密、尊重、真诚和共情等原则，确保评估过程的安全性和有效性。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心理危机评估步骤</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评估步骤包括建立信任关系、收集信息、识别问题、评估风险和制定干预计划等。评估过程中需关注个体的情绪、认知和行为表现，以及社会支持和应对资源等方面。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24" r="237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心理危机评估的原则和步骤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通过标准化的心理测验，如抑郁、焦虑量表等，了解个体的情绪状态和心理健康水平。</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心理测验</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通过与个体进行深入的访谈，了解其心理危机的具体表现、持续时间和影响程度等信息。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临床访谈</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通过观察个体的行为表现、情绪反应和社交互动等方面，获取有关心理危机的客观信息。</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观察法</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根据具体情况，还可采用生活事件量表、应对方式问卷等评估工具，全面了解个体的心理危机状况。</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其他评估工具</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常见的心理危机评估工具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建立有效的心理支持网络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07" r="2380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心理支持网络主要由心理健康专业人士、社区资源、朋辈支持等构成。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构成</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心理支持网络在提供情感支持、信息资源和实际帮助等方面发挥重要作用，有助于缓解心理压力，增强个体的心理韧性。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心理支持网络的构成和作用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418" b="164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通过评估个体的需求和资源，确定合适的支持网络成员，如心理健康专业人士、亲朋好友、社区组织等，并建立联系。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定期评估支持网络的有效性和满意度，及时调整网络成员和联系方式，保持网络的活跃和有效性。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如何建立和维护心理支持网络</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维护</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建立</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https://d.book118.com/518076005035006034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2024-09-12T13:53:30.772</cp:lastPrinted>
  <dcterms:created xsi:type="dcterms:W3CDTF">2024-09-12T05:53:30Z</dcterms:created>
  <dcterms:modified xsi:type="dcterms:W3CDTF">2024-09-12T05:53:32Z</dcterms:modified>
</cp:coreProperties>
</file>