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694B48-2809-4898-B0C8-A7E43981FA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4AD5DA-8860-4089-96C1-CC59255E9B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E720EA-D433-431C-BB8C-C6B6441AF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21DA7D-8592-48A9-A44E-2DA758BE8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CA652E-CB32-4F40-9074-DE200EB76E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7C6BF9-F198-44AC-BFAB-6542AC584D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5F2689-C3A4-43D4-84BC-1762FEE088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FF3A4E-FED8-4A4E-AE4E-B74AE543C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094CC1-D62C-4E33-9F68-E716CE009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579C8D-A99F-4B67-A03B-9BCB499339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D5363A-DC4B-41AA-B72A-179CA14654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0760440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高血压眩晕护理查房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眩晕护理知识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高血压眩晕护理实践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高血压眩晕护理案例分析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高血压眩晕护理研究进展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高血压基础知识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高血压是一种常见的慢性疾病，指以体循环动脉血压升高为主要特征，可伴有心、脑、肾等器官的功能或器质性损害的临床综合征。根据病因可分为原发性高血压和继发性高血压。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定义是指收缩压（高压）≥140mmHg和/或舒张压（低压）≥90mmHg，通常在静息状态下测量。原发性高血压是指原因不明的高血压，占95%以上；继发性高血压则是由其他疾病引起的，如肾脏疾病、内分泌疾病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高血压的病因复杂，包括遗传、环境、行为等多种因素。其病理生理机制涉及多个系统的异常，如心血管系统、肾脏等。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病因包括遗传因素、年龄、性别、饮食、肥胖、缺乏运动、吸烟、过量饮酒等。其病理生理机制主要是由于动脉血管的阻力增加，导致心脏需要更用力地收缩以克服阻力，从而使血压升高。长期高血压可导致心血管系统、肾脏、视网膜等多个器官的损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高血压的病因与病理生理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63" r="25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高血压的预防和控制需要采取综合措施，包括改善生活方式、合理饮食、适量运动、控制体重等，同时也需要药物治疗。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和控制高血压的主要措施包括减少钠盐摄入、增加钾盐摄入、控制体重、适量运动、减少饮酒、戒烟等。对于需要药物治疗的高血压患者，应在医生指导下选择合适的降压药物，并定期监测血压，调整治疗方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高血压的预防与控制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眩晕护理知识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眩晕是一种运动性或位置性幻觉，是机体对于空间关系的定向感觉障碍，表现为周围环境或自身旋转感、摇摆感、倾斜感等。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眩晕的定义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根据病因的不同，眩晕可以分为前庭性眩晕和非前庭性眩晕。前庭性眩晕又可以分为耳源性眩晕和非耳源性眩晕。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眩晕的分类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眩晕的定义与分类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773" b="217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眩晕的常见病因包括内耳疾病、脑部疾病、贫血、药物不良反应等。其中，高血压是眩晕的常见病因之一。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高血压引起的眩晕主要是由于血压升高导致脑部血管痉挛或硬化，引起脑供血不足，进而引发眩晕症状。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眩晕的病因与病理生理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保持健康的生活方式，如合理饮食、适量运动、控制体重、戒烟限酒等，有助于预防高血压和眩晕的发生。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对于已经出现眩晕症状的患者，应积极治疗原发病，如控制血压、治疗内耳疾病等。同时，可以采用药物治疗、康复治疗等手段来缓解症状。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938" r="189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眩晕的预防与控制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高血压眩晕护理实践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https://d.book118.com/518076044022006030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2024-09-06T08:39:00.807</cp:lastPrinted>
  <dcterms:created xsi:type="dcterms:W3CDTF">2024-09-06T00:39:00Z</dcterms:created>
  <dcterms:modified xsi:type="dcterms:W3CDTF">2024-09-06T00:39:02Z</dcterms:modified>
</cp:coreProperties>
</file>