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DE70C-EA95-438B-A56F-9C3E1251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9D072-D486-4823-89AD-E0E1C3294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E8507-61DD-4056-9753-0653340D3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A9FB6-542F-40B4-BED7-020E1FC43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EB79E1-ADE5-4EC7-B819-61FA6CDF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37041C-512B-4E49-B34E-1EC645B5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B7AC4-1A72-4E26-84D5-82A811B1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FB1BF-5185-4336-9568-5D77297C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05774-7FAA-4155-9AF6-852547452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A704C-4674-43C7-ADDD-94EC87AB6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16DCF-73F4-40D5-8C90-34BF5394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7137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芯片射频模块集成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射频模块集成简介
 芯片射频模块的基本原理
 射频模块集成技术分类
 集成技术优缺点分析
 射频模块集成设计流程
 集成过程中的关键技术
 射频模块集成应用案例
 未来发展趋势与挑战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射频模块集成简介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芯片射频模块集成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射频模块集成简介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射频模块集成的定义和重要性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1.射频模块集成是将多个射频功能模块集成在一个芯片或模块中，以提高系统性能和减小体积。</a:t>
            </a:r>
          </a:p>
          <a:p>
            <a:r>
              <a:t>2.随着无线通信技术的不断发展，射频模块集成已成为现代通信系统的重要组成部分。</a:t>
            </a:r>
          </a:p>
          <a:p>
            <a:r>
              <a:t>3.射频模块集成有助于提高通信系统的性能和可靠性，降低功耗和成本。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射频模块集成的技术挑战和发展趋势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1.射频模块集成面临的主要技术挑战包括噪声、干扰、热管理、工艺技术等。</a:t>
            </a:r>
          </a:p>
          <a:p>
            <a:r>
              <a:t>2.随着技术的不断进步，射频模块集成将向更高频率、更小体积、更低功耗的方向发展。</a:t>
            </a:r>
          </a:p>
          <a:p>
            <a:r>
              <a:t>3.未来，射频模块集成将与数字化、智能化等技术相结合，实现更高效、更智能的无线通信系统。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射频模块集成简介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射频模块集成的应用场景和市场前景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1.射频模块集成广泛应用于移动通信、卫星通信、雷达、物联网等领域。</a:t>
            </a:r>
          </a:p>
          <a:p>
            <a:r>
              <a:t>2.随着5G、6G等新一代通信技术的普及，射频模块集成的市场前景广阔。</a:t>
            </a:r>
          </a:p>
          <a:p>
            <a:r>
              <a:t>3.未来，射频模块集成将成为无线通信系统的重要组成部分，为各行各业提供高效、可靠的通信服务。</a:t>
            </a:r>
          </a:p>
          <a:p>
            <a:r>
              <a:t>以上内容仅供参考，具体内容可以根据实际需求进行调整和补充。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芯片射频模块的基本原理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芯片射频模块集成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芯片射频模块的基本原理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芯片射频模块的基本原理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1.芯片射频模块是实现无线通信的关键组件，负责将数字信号转换为无线电波，以及将无线电波转换为数字信号。</a:t>
            </a:r>
          </a:p>
          <a:p>
            <a:r>
              <a:t>2.射频模块主要包括天线、射频前端、模数转换器（ADC/DAC）等部分，各部分协同工作实现信号的收发。</a:t>
            </a:r>
          </a:p>
          <a:p>
            <a:r>
              <a:t>3.随着移动通信技术的发展，芯片射频模块的性能和集成度不断提升，以满足更高的数据传输速率和更低的功耗需求。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芯片射频模块的关键技术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1.低噪声放大器（LNA）技术：LNA是射频前端的关键组件，用于放大接收到的微弱信号，同时抑制噪声干扰。</a:t>
            </a:r>
          </a:p>
          <a:p>
            <a:r>
              <a:t>2.滤波器技术：滤波器负责滤除无用信号，保证通信质量。随着移动通信频段的不断增加，高性能滤波器的需求也日益增长。</a:t>
            </a:r>
          </a:p>
          <a:p>
            <a:r>
              <a:t>3.模数转换器（ADC/DAC）技术：ADC/DAC负责将模拟信号转换为数字信号（反之亦然），是高速、高精度通信的关键。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芯片射频模块的基本原理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芯片射频模块的集成挑战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1.随着移动通信频段的增加和性能需求的提升，芯片射频模块的集成面临诸多挑战，如噪声干扰、电磁兼容、热设计等。</a:t>
            </a:r>
          </a:p>
          <a:p>
            <a:r>
              <a:t>2.需要采用先进的工艺技术和设计方法，优化模块布局和布线，降低噪声和干扰，提高集成度和性能。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芯片射频模块的发展趋势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1.随着5G、6G等新一代移动通信技术的发展，芯片射频模块将继续向高性能、高集成度方向发展。</a:t>
            </a:r>
          </a:p>
          <a:p>
            <a:r>
              <a:t>2.同时，新技术如太赫兹通信、量子通信等也将对芯片射频模块提出新的要求和挑战。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射频模块集成技术分类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芯片射频模块集成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射频模块集成技术分类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射频模块集成技术分类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1.射频模块集成技术主要分为系统级封装（SiP）、芯片级封装（CSP）和多芯片模块（MCM）三类。</a:t>
            </a:r>
          </a:p>
          <a:p>
            <a:r>
              <a:t>2.系统级封装（SiP）是将多个具有不同功能的有源电子元件与可选无源器件，以及诸如MEMS和光学器件的其他器件优先组装到一起，实现一定功能的单个标准封装件，形成一个系统或者子系统。</a:t>
            </a:r>
          </a:p>
          <a:p>
            <a:r>
              <a:t>3.芯片级封装（CSP）是在芯片尺寸封装中直接与芯片连接，以芯片为安装基础，且安装面积不超过芯片尺寸1.2倍的封装。CSP封装让整个封装体和芯片的大小一样，内部走线长度减少，实现了低成本、高可靠性的超小型化、薄片化的理想封装目标。</a:t>
            </a:r>
          </a:p>
          <a:p>
            <a:r>
              <a:t>4.多芯片模块（MCM）是将多块半导体裸芯片组装在一块布线基板上的一种封装，根据基板材料可分为MCM-L、MCM-C和MCM-D三大类。MCM具有体积小、重量轻、可靠性高、成本低等优点。</a:t>
            </a:r>
          </a:p>
          <a:p>
            <a:r>
              <a:t>以上是对射频模块集成技术分类的简要介绍，每种技术都有其独特的特点和应用场景，具体选择哪种技术需要根据实际需求进行评估。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集成技术优缺点分析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芯片射频模块集成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集成技术优缺点分析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集成技术优点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1.提升性能：集成技术可以提高芯片射频模块的性能，通过优化布局和减少外部干扰，提高信号的接收和发送能力。</a:t>
            </a:r>
          </a:p>
          <a:p>
            <a:r>
              <a:t>2.节省空间：通过将多个功能模块集成在一起，可以减少芯片的整体尺寸，为设备节省宝贵的空间。</a:t>
            </a:r>
          </a:p>
          <a:p>
            <a:r>
              <a:t>3.降低功耗：集成技术可以优化电源管理，降低芯片射频模块的功耗，提高设备的续航能力。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集成技术缺点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1.技术难度大：集成技术需要高精度的制造工艺和复杂的设计，增加了研发和生产的难度和成本。</a:t>
            </a:r>
          </a:p>
          <a:p>
            <a:r>
              <a:t>2.热量管理问题：高度集成的芯片可能会产生更多的热量，需要有效的散热解决方案来防止过热和性能下降。</a:t>
            </a:r>
          </a:p>
          <a:p>
            <a:r>
              <a:t>3.兼容性挑战：集成技术可能导致模块之间的兼容性问题，需要仔细考虑模块之间的接口和标准。</a:t>
            </a:r>
          </a:p>
          <a:p>
            <a:r>
              <a:t>以上内容仅供参考，具体分析应根据实际情况进行。同时，集成技术的优缺点可能随着技术的发展和应用的变化而变化，需要持续关注最新的研究和实验结果。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射频模块集成设计流程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芯片射频模块集成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https://d.book118.com/518077137013006031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射频模块集成简介</vt:lpstr>
      <vt:lpstr> 射频模块集成简介</vt:lpstr>
      <vt:lpstr> 射频模块集成简介</vt:lpstr>
      <vt:lpstr> 芯片射频模块的基本原理</vt:lpstr>
      <vt:lpstr> 芯片射频模块的基本原理</vt:lpstr>
      <vt:lpstr> 芯片射频模块的基本原理</vt:lpstr>
      <vt:lpstr> 射频模块集成技术分类</vt:lpstr>
      <vt:lpstr> 射频模块集成技术分类</vt:lpstr>
      <vt:lpstr> 集成技术优缺点分析</vt:lpstr>
      <vt:lpstr> 集成技术优缺点分析</vt:lpstr>
      <vt:lpstr> 射频模块集成设计流程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2024-09-07T19:42:05.642</cp:lastPrinted>
  <dcterms:created xsi:type="dcterms:W3CDTF">2024-09-07T11:42:05Z</dcterms:created>
  <dcterms:modified xsi:type="dcterms:W3CDTF">2024-09-07T11:42:07Z</dcterms:modified>
</cp:coreProperties>
</file>