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A5035-9167-450A-A97B-D6CA9E3DE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4F4016-20C0-4EE1-89D3-19DF702D4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03ABE-1BE2-4013-8379-AFCE56EFB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A31BF-E25B-4A9F-8B3A-5FB27EBC2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EA94D5-C448-47BB-8698-A99E82CF3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0F4B08-8B5C-48A7-9142-DB1DB6F4D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D47F6F-EF98-4DD3-84FC-AE15821C8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A720FB-F93A-4F7F-89D3-B03EA18E6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D271C-EE48-4AC9-96BD-84F7737AD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E3BB9-FE1B-4715-9B2F-AB20A47666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C4E7E-7D8A-4444-9B3C-C2658983C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10112105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预防便秘的护理措施\n## 1.便秘的定义与原因分析\n### 1.1便秘的定义及临床表现\n### 1.2便秘的常见原因及分类\n### 1.3便秘对健康的影响\n## 2.预防便秘的生活习惯\n### 2.1饮食调理与膳食纤维摄入\n### 2.2养成良好的排便习惯\n### 2.3保持充足的运动与锻炼\n## 3.预防便秘的护理方法\n### 3.1腹部按摩与穴位刺激\n### 3.2中药调理与药物治疗\n### 3.3心理护理与情绪调节\n## 4.便秘患者的护理指导\n### 4.1住院患者的便秘护理\n### 4.2家庭护理与自我管理\n### 4.3健康教育与健康促进\n## 5.预防便秘的综合护理策略\n### 5.1个性化护理方案制定\n### 5.2多学科团队协作与沟通\n### 5.3持续护理质量改进与评估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预防便秘的护理措施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便秘的定义与原因分析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便秘是指排便次数减少、粪便过硬和排便困难的症状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排便次数减少：每周排便少于3次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粪便过硬：排便时感觉困难，粪便呈硬球状或干结状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排便困难：排便时费力，时间延长，感觉不尽兴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便秘的临床表现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腹痛、腹胀、恶心、食欲减退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肠道功能紊乱，如肠鸣音减弱、肠道痉挛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长期便秘可能导致痔疮、肛裂等并发症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便秘的定义及临床表现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便秘的常见原因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饮食结构不合理，膳食纤维摄入不足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生活习惯不良，如排便不及时、长时间久坐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缺乏运动，肠道蠕动减缓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荷尔蒙失调，如孕妇、更年期妇女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疾病因素，如肠道疾病、糖尿病、甲状腺功能减退等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便秘的分类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功能性便秘：无明显器质性病变，由生活习惯、饮食、运动等因素引起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器质性便秘：由肠道疾病、内分泌疾病等引起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混合性便秘：既有功能性便秘的因素，也有器质性便秘的因素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便秘的常见原因及分类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便秘对心血管系统的影响</a:t>
                </a:r>
                <a:endParaRPr/>
              </a:p>
            </p:txBody>
          </p:sp>
          <p:sp>
            <p:nvSpPr>
              <p:cNvPr id="20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增加心脏负担，可能导致心绞痛、心肌梗死等心血管疾病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加重高血压病患者的病情，可能导致脑血管意外</a:t>
                </a:r>
                <a:endParaRPr/>
              </a:p>
            </p:txBody>
          </p:sp>
        </p:grpSp>
        <p:grpSp>
          <p:nvGrpSpPr>
            <p:cNvPr id="20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便秘对胃肠道的影响</a:t>
                </a:r>
                <a:endParaRPr/>
              </a:p>
            </p:txBody>
          </p:sp>
          <p:sp>
            <p:nvSpPr>
              <p:cNvPr id="21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肠道功能紊乱，可能导致恶心、呕吐、腹痛等症状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长期便秘可能导致痔疮、肛裂等并发症</a:t>
                </a:r>
                <a:endParaRPr/>
              </a:p>
            </p:txBody>
          </p:sp>
        </p:grpSp>
        <p:grpSp>
          <p:nvGrpSpPr>
            <p:cNvPr id="21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便秘对心理健康的影响</a:t>
                </a:r>
                <a:endParaRPr/>
              </a:p>
            </p:txBody>
          </p:sp>
          <p:sp>
            <p:nvSpPr>
              <p:cNvPr id="21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情绪低落，可能导致抑郁、焦虑等心理问题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影响生活质量，降低幸福感</a:t>
                </a:r>
                <a:endParaRPr/>
              </a:p>
            </p:txBody>
          </p: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便秘对健康的影响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预防便秘的生活习惯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饮食调理与膳食纤维摄入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饮食调理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保持饮食均衡，增加食物中的膳食纤维含量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多吃蔬菜、水果、全谷类食物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减少高脂肪、高糖、低纤维的食物摄入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膳食纤维摄入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膳食纤维可以增加粪便体积，促进肠道蠕动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建议每天摄入膳食纤维25-35克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膳食纤维摄入不足可能导致便秘，摄入过量可能导致腹泻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养成良好的排便习惯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定时排便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养成每天定时排便的习惯，避免长时间憋便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尽量在早晨起床后或早餐后选择合适的时机排便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良好的排便姿势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尽量采用蹲式或坐式排便，避免长时间站立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腹部用力，保持放松心情，避免紧张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保持充足的运动与锻炼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增加运动量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每天保持30分钟以上的有氧运动，如散步、慢跑、游泳等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增加腹部运动，如仰卧起坐、腹部按摩等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锻炼肛周肌肉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肛周肌肉锻炼有助于改善便秘症状，如凯格尔运动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每天进行2-3次，每次15-20分钟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预防便秘的护理方法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腹部按摩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每天进行腹部按摩，以促进肠道蠕动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顺时针按摩腹部，每次15-20分钟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穴位刺激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针灸或按压天枢、大肠俞等穴位，以调节肠道功能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每天进行1-2次，每次10-15分钟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腹部按摩与穴位刺激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https://d.book118.com/518101121053006040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预防便秘的护理措施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2024-09-18T19:59:06.558</cp:lastPrinted>
  <dcterms:created xsi:type="dcterms:W3CDTF">2024-09-18T11:59:06Z</dcterms:created>
  <dcterms:modified xsi:type="dcterms:W3CDTF">2024-09-18T11:59:08Z</dcterms:modified>
</cp:coreProperties>
</file>