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CFB53E-1CD1-4782-BE6D-1257BE7BD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DBAF8A-2726-48DE-835E-9D1F1AFCBA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428771-198C-4DB8-8F75-64A111E92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39C4B4-87CE-44DF-970D-F50E767D5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4DE861-87D7-43D6-8C4D-5F17AB64B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74425E-39B9-4784-9B0D-1EF215C3B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C88BB1-F44C-4B82-AF05-F8CE3834B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6DC59E-1BA3-4BBB-BD4D-5AB26F255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BB87D2-8854-4D9A-BB9B-F53175C3A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10E4B9-BB8A-4585-AD2D-FABAEC961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16A2FA-7806-441B-812E-241A2256B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10312004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预防心血管疾病讲座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预防心血管疾病的健康生活方式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心血管疾病的早期筛查与预防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心血管疾病的药物治疗与注意事项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心血管疾病的康复与护理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心血管疾病预防的未来展望与科学研究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心血管疾病是一类涉及心脏、血管和循环系统的疾病，包括冠心病、心肌梗死、心力衰竭、心律失常等。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心血管疾病可根据不同的分类标准进行分类，如病因、病理生理机制、临床表现等。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心血管疾病的症状因个体差异而异，常见的症状包括心悸、胸闷、气短、乏力、呼吸困难等。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心血管疾病是全球范围内的主要死因之一，可导致长期残疾、生活质量下降，给家庭和社会带来巨大的经济负担。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心血管疾病的症状与影响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不可改变因素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年龄、性别、遗传因素等；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可改变因素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不良的生活方式（如吸烟、不健康的饮食、缺乏运动等）、高血压、高血脂、糖尿病等。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心血管疾病的危险因素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预防心血管疾病的健康生活方式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9625" r="2962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均衡饮食，控制热量摄入，多摄入蔬菜水果，减少高脂肪、高糖、高盐食物的摄入。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血管疾病与饮食习惯密切相关，健康的饮食习惯可以有效地预防心血管疾病的发生。应保证每天摄入足够的蔬菜、水果、全谷类、低脂肪乳制品、瘦肉、鱼类等，同时减少饱和脂肪酸、反式脂肪酸、盐和糖的摄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健康饮食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每周进行至少150分钟的中等强度有氧运动，如快走、游泳、骑自行车等。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适量的运动可以增强心肺功能，降低血压、血脂和血糖，从而降低心血管疾病的风险。建议每周进行至少150分钟的中等强度有氧运动，或者75分钟的高强度有氧运动，同时增加力量训练，以增强肌肉和骨骼健康。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适量运动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戒烟、限制饮酒量，避免被动吸烟。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和过量饮酒都是心血管疾病的危险因素。戒烟可以显著降低心血管疾病的风险，同时限制饮酒量也有助于预防心血管疾病。建议男性每天饮酒不超过两杯，女性每天饮酒不超过一杯。此外，避免被动吸烟也是预防心血管疾病的重要措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戒烟限酒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控制体重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保持健康的体重范围，避免肥胖和超重。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肥胖和超重会增加心血管疾病的风险。通过合理的饮食和适量的运动，保持健康的体重范围，可以有效地预防心血管疾病。同时，定期监测体重也是必要的措施。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保持良好的心态，减轻压力和焦虑，避免情绪波动。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因素对心血管健康也有着重要的影响。保持良好的心态，学会应对压力和焦虑的方法，如放松训练、冥想等，有助于降低心血管疾病的风险。同时，避免情绪波动，保持情绪稳定也是预防心血管疾病的重要措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心理平衡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心血管疾病的早期筛查与预防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定期体检是预防心血管疾病的重要手段，可以及时发现潜在的健康问题，采取相应的措施进行干预。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定期体检可以帮助人们了解自己的身体状况，包括血压、血糖、血脂等指标是否正常。如果发现异常指标，可以及时调整生活方式或接受治疗，避免心血管疾病的发生。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定期进行体检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https://d.book118.com/518103120043006040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2024-09-18T15:38:00.635</cp:lastPrinted>
  <dcterms:created xsi:type="dcterms:W3CDTF">2024-09-18T07:38:00Z</dcterms:created>
  <dcterms:modified xsi:type="dcterms:W3CDTF">2024-09-18T07:38:02Z</dcterms:modified>
</cp:coreProperties>
</file>