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03868-2370-44EF-8A9D-01D16EBC1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2FF5E-2749-448C-8A53-5C4C788A3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6B75A-8F23-4A01-AEBA-D7D22B4F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13712-DF7E-4BB2-B72D-7563FDF75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7DA12-A848-49F8-A5CD-E6965875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78448-2D81-4E8D-8195-C9E4EC2B0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785BB-A80D-4791-85CB-E3CF5F60F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7A0D3-FD28-4F50-8745-48E8AA593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017EB-57AB-49AD-AFCA-7DF1F0FB5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664C1-E3DF-4BA0-A34F-B362A82D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DEC7A-1805-42BD-8C17-7ADBEEC4A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04024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运动损伤预防与处理的核心概念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常见运动损伤康复治疗方法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运动员自我管理与教育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957" r="33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运动损伤是指在运动过程中发生的各种损伤，包括急性损伤和慢性损伤。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根据损伤的性质和部位，运动损伤可分为肌肉韧带损伤、关节损伤、骨折、神经损伤等。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运动损伤的发生与多种因素有关，如技术动作错误、运动负荷过大、准备活动不足、场地器材不合适等。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年龄、性别、身体素质、运动经验、心理状态等也是影响运动损伤发生的重要因素。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运动损伤的症状包括疼痛、肿胀、淤血、关节活动受限等，严重者可出现骨折、脱位等。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运动损伤的诊断需要结合病史、症状、体征以及相关检查，如X线、MRI等影像学检查，以明确损伤的部位和程度。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12" r="104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运动损伤预防策略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09" b="1210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遵循循序渐进原则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根据个人体能和训练水平，逐步增加运动负荷，避免过度训练。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合理安排运动时间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确保每次运动时间适中，避免长时间连续进行高强度运动。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多样化运动方式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结合不同运动项目和方式，全面锻炼身体各部位，减少单一运动造成的局部负担。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合理安排运动负荷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000" b="6000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通过负重练习、抗阻力训练等方式，增强肌肉力量，提高关节稳定性。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进行拉伸练习、瑜伽等柔韧性锻炼，增加肌肉和韧带的弹性，降低运动损伤风险。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加强肌肉力量与柔韧性训练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掌握正确运动技巧和方法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学习规范动作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在专业指导下学习正确的运动姿势和动作规范，避免因动作错误导致的损伤。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注重技术细节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关注运动过程中的技术细节，如落地姿势、发力方式等，减少不必要的冲击力。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准备活动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在运动前进行充分的热身活动，如慢跑、关节活动操等，提高身体温度，增加肌肉和韧带的弹性。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拉伸练习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在运动前后进行拉伸练习，有助于缓解肌肉紧张，增加关节活动范围，预防运动损伤。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充足准备活动和拉伸练习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运动损伤应急处理措施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409" r="94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急性闭合性软组织损伤处理原则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立即停止运动，避免加重损伤。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用冰袋或冷毛巾敷在受伤部位，减轻疼痛和肿胀。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用绷带或纱布对受伤部位进行加压包扎，减少出血和渗出。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将受伤的肢体抬高，促进血液回流，减轻肿胀和疼痛。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加压包扎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抬高伤肢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00" b="192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包扎伤口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注射破伤风抗毒素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开放性软组织损伤处理方法及注意事项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用生理盐水或清水冲洗伤口，去除污染物和坏死组织。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用无菌敷料覆盖伤口，并用绷带包扎固定。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用干净的纱布或绷带加压包扎止血。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根据情况及时注射破伤风抗毒素，预防破伤风感染。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https://d.book118.com/518104024017006040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2024-09-18T07:15:51.562</cp:lastPrinted>
  <dcterms:created xsi:type="dcterms:W3CDTF">2024-09-17T23:15:51Z</dcterms:created>
  <dcterms:modified xsi:type="dcterms:W3CDTF">2024-09-17T23:15:53Z</dcterms:modified>
</cp:coreProperties>
</file>