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5D6DC-7BC3-4180-9A81-ECADB041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E25E6-9A8B-4D26-8ABB-2ED46718B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39B93-F429-49EA-BE6D-454E769B1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6140F-D035-4C01-A2F3-E07ADAAE2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9B427-F653-4897-81F3-F016F06E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E4EE9-3B1E-41B2-982B-E32B6C2FB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4FBE7-1AC5-402B-B990-2363B46A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450B0-16EB-4A87-A537-B1B2158F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83271-591B-4A7F-9A0B-E8CB3009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CD14F-BA1F-4BDD-8DA5-8980E7B9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34D82-C4D9-4EDA-9540-4F357F11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04073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高中物理各种读数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长度与距离的读数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质量与体积的读数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时间与运动的读数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温度与热量的读数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电学实验中的读数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物理读数是对物理现象进行量化和描述的重要方式，通过读数可以深入理解物理现象的本质和规律。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理解物理现象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在物理实验中，正确的读数是获取实验数据和结果的关键，掌握读数技能对于提高实验能力和素养至关重要。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掌握实验技能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物理读数不仅是对物理量的测量，更是一种科学思维的培养和训练，通过读数可以提高学生的观察、分析和解决问题的能力。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高中物理读数的重要性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直接读数与间接读数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直接读数是指可以直接从测量仪器上读取的数值，如温度计的示数；间接读数则需要通过计算或转换才能得到所需的物理量值，如利用伏安法测量电阻时需要通过计算得到电阻值。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绝对读数与相对读数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绝对读数是指测量仪器上直接显示的数值，如刻度尺上的刻度值；相对读数则是指相对于某一基准点的读数，如游标卡尺上的游标位置相对于主尺的位置。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精确读数与估计读数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精确读数是指测量仪器上最小刻度所代表的数值，这个数值是准确的；估计读数则是在精确读数的基础上，根据经验或视觉判断给出的近似值，这个数值存在一定的误差。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读数的分类与特点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长度与距离的读数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刻度尺的读数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最小分度值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刻度尺上相邻两条刻度线之间的距离，通常称为最小分度值或分度值。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估读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在读数时，需要估读到最小分度值的下一位。例如，如果最小分度值是1mm，那么读数应估读到0.1mm位。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刻度尺的读数单位通常是厘米(cm)或毫米(mm)，需要根据题目要求进行单位换算。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游标尺读数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游标尺上某条刻度线与主尺上某条刻度线对齐时，游标尺上该刻度线前端的长度即为游标尺读数，它通常是最小分度值的小数部分。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主尺读数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游标卡尺上主尺的刻度线间距代表的长度，通常是最小分度值的整数倍。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总读数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主尺读数与游标尺读数之和即为总读数，需要估读到最小分度值的下一位。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17" r="17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游标卡尺的读数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螺旋测微器上固定刻度的刻度线间距代表的长度，通常是最小分度值的整数倍。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固定刻度读数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螺旋测微器上可动刻度的刻度线间距代表的长度，它通常是最小分度值的小数部分。在读取可动刻度读数时，需要注意估读到最小分度值的下一位。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可动刻度读数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固定刻度读数与可动刻度读数之和即为总读数，需要估读到最小分度值的下一位。同时，还需要注意螺旋测微器的精度和量程等参数对读数的影响。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总读数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螺旋测微器的读数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质量与体积的读数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天平游码在标尺上移动时的读数，通常精确到小数点后一位或两位。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游码读数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砝码读数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总读数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6" r="130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天平砝码的读数，根据砝码盒中标明的质量值进行累加。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游码读数与砝码读数之和，即为被测物体的质量。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天平的读数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量杯读数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视线与量杯内液体凹液面的最低处保持水平，读取液体体积。注意量杯的刻度是不均匀的，上密下疏。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量筒和量杯的精确度通常到小数点后一位或两位，具体取决于仪器的精度。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量筒读数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视线与量筒内液体凹液面的最低处保持水平，读取液体体积。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量筒和量杯的读数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将被测液体倒入量筒中，将密度计轻轻放入液体中，待其静止后读取示数。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917" b="13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8760" r="2876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密度计的使用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密度计的示数即为被测液体的密度，通常以g/cm³或kg/m³为单位。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密度计读数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使用密度计时，要确保密度计干净、干燥，避免误差的产生。同时，读取示数时视线应与液面相平。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密度计的使用与读数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时间与运动的读数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https://d.book118.com/518104073137006036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2024-09-16T11:38:54.604</cp:lastPrinted>
  <dcterms:created xsi:type="dcterms:W3CDTF">2024-09-16T03:38:54Z</dcterms:created>
  <dcterms:modified xsi:type="dcterms:W3CDTF">2024-09-16T03:38:56Z</dcterms:modified>
</cp:coreProperties>
</file>