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33812-9466-4047-A445-786D24D58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38109-5AA7-4DC5-A2BF-DAEE150A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EAAC5-386F-4C39-92B0-0F0FD8F6B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A021D-E750-4CEA-949B-DAD301909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EABAA-9EAF-466A-A085-1DFDC5F55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267863-2098-439E-A428-D1CD0896D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ACDCB3-C418-4A87-B687-B9160C3DD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6878F-D989-41A9-97C9-F93133C80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8743E-D902-420A-A061-D340841B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D7E4B-4A59-4D96-8F2E-668C6A9F5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ECBAE-E024-4ABD-9192-84A087AC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4105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手卫生在医疗错误预防中的重要性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医疗错误现状与危害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手卫生在医疗错误预防中的作用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手卫生执行现状及问题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改进手卫生执行，降低医疗错误风险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强调手卫生在医疗过程中的重要性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减少医疗错误和感染风险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提高患者安全和医疗质量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手卫生定义：包括洗手、卫生手消毒和外科手消毒等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有效预防和控制医院感染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降低医疗错误发生率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医疗错误现状与危害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诊断错误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治疗错误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预防错误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沟通错误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医疗错误类型及发生率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包括误诊、漏诊等，可能导致治疗延误或不当治疗。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如用药错误、手术操作失误等，直接影响患者治疗效果和生命安全。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包括医患沟通不畅、医疗团队内部沟通不足等，可能导致治疗计划执行不当或患者信息不准确。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如预防接种失误、预防措施不到位等，可能导致疾病传播或患者感染。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844" b="188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医疗错误对患者和医疗机构的影响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医疗错误可能导致患者病情加重、治疗失败、残疾甚至死亡，给患者和家庭带来巨大痛苦和损失。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医疗错误不仅损害医疗机构声誉，还可能导致法律诉讼和巨额赔偿，对医疗机构的经济利益和长期发展造成严重影响。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医疗错误可能引发公众对医疗行业的信任危机，影响社会稳定和和谐。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手卫生在医疗错误预防中的作用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" b="6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减少交叉感染风险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洗手和消毒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通过定期洗手和使用合适的消毒剂，可以显著减少医护人员手上的细菌和病毒数量，从而降低患者间交叉感染的风险。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穿戴手套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在接触患者或进行医疗操作时穿戴手套，可以有效隔离医护人员和患者之间的微生物传播，减少交叉感染的可能性。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遵循无菌技术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严格遵守无菌技术操作规程，如手术前后洗手、穿戴无菌手术衣和手套等，可以显著降低手术部位感染的风险。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通过加强手卫生管理，可以降低因医疗操作不当引起的感染等并发症的发生率，从而提高医疗质量。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保持手部清洁可以降低因医护人员手部污染导致的诊断错误、用药错误等医疗差错的发生。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减少医疗差错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严格执行手卫生规范可以降低患者院内感染的风险，保障患者安全，进而减少因医疗安全问题引发的纠纷。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降低医疗纠纷发生率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增强医患沟通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医护人员通过向患者解释手卫生的重要性和必要性，可以增加患者对医护人员的理解和信任，促进医患之间的良好沟通。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医护人员保持手部清洁、穿戴整洁的衣帽等良好形象，可以提升患者对医护人员的信任度和满意度。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树立医院形象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医院通过加强手卫生管理，可以展示其对患者安全和医疗质量的重视程度，从而提升医院的整体形象和声誉。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151" b="515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提高患者满意度和信任度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https://d.book118.com/518104105020006033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2024-09-10T23:02:38.330</cp:lastPrinted>
  <dcterms:created xsi:type="dcterms:W3CDTF">2024-09-10T15:02:38Z</dcterms:created>
  <dcterms:modified xsi:type="dcterms:W3CDTF">2024-09-10T15:02:40Z</dcterms:modified>
</cp:coreProperties>
</file>