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EEC357-9C55-47F7-A2EA-9E49B9A08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D3F1DE-5385-4471-95FA-0E1333A43C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4C8296-D6A1-4C9D-9AD2-A4A342DF3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847EC9-694F-4453-A588-673DB5BDB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5E861F-57F1-4996-9E6A-65302C479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130449-692B-449E-8949-BD5EE4023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225AD6-EF77-440E-BEF3-BDE1B1123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DBE423-28C2-495C-8ADB-347E8BC69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AE36D4-5A54-492F-89C2-6AD5121EF1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54E2D-62FB-491B-9D08-6359266A24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CC50EE-A940-49D8-85EE-0C6E3D417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810507100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设备维保中的风险评估与应对措施落地实践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设备维保中的风险识别与评估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应对措施的制定与实施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应对措施的落地实践与效果评估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设备维保的定义与重要性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设备维保是指对设备进行日常维护保养，检查设备运行状况，及时发现并解决潜在问题，确保设备正常运行，延长设备使用寿命的一系列活动。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设备维保的重要性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设备维保对于企业生产稳定、提高设备效率、降低维修成本、保障员工安全等方面具有重要意义。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设备老化、操作不规范、维护不到位等都可能引发设备故障，给企业带来经济损失和安全风险。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风险来源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通过定期检查、专业检测、数据分析等手段，评估设备的运行状况和潜在风险，为后续的维保工作提供依据。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风险评估方法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设备维保的风险评估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根据风险点的影响程度和发生概率，评估风险的等级，为应对措施提供依据。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风险应对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针对不同等级的风险，采取相应的应对措施，如维修、更换部件、调整参数等，确保设备安全稳定运行。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通过检查设备外观、运行参数、历史故障记录等，识别潜在的风险点。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风险评估的流程与方法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设备维保中的风险识别与评估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85" b="98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设备故障可能导致生产中断、产品质量问题或安全事故。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设备在运行过程中可能会出现各种故障，如机械故障、电气故障或软件故障。这些故障可能导致生产流程中断、产品质量下降或安全事故发生。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设备故障风险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操作设备时可能存在触电、机械伤害等安全风险。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操作设备时，员工可能面临触电、机械伤害等安全风险。这些风险可能导致人员伤亡和生产事故。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操作安全风险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设备运行过程中可能产生废气、废水、固体废弃物等环境污染。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设备在运行过程中可能产生各种污染物，如废气、废水、固体废弃物等。这些污染物可能对环境造成污染和破坏。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环境污染风险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设备维护成本过高可能增加企业运营成本和负担。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设备维护成本包括人力、物料、时间等成本。如果维护成本过高，将增加企业的运营成本和负担，影响企业的经济效益。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维护成本风险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设备老化风险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设备老化可能导致性能下降、故障率增加。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设备在长时间运行过程中会逐渐老化，这可能导致设备性能下降、故障率增加，甚至引发安全事故。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https://d.book118.com/518105071001006043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2024-09-22T08:18:36.448</cp:lastPrinted>
  <dcterms:created xsi:type="dcterms:W3CDTF">2024-09-22T00:18:36Z</dcterms:created>
  <dcterms:modified xsi:type="dcterms:W3CDTF">2024-09-22T00:18:38Z</dcterms:modified>
</cp:coreProperties>
</file>