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E8363-0B36-4313-A22D-E8A61329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A0295-39DB-415C-B667-98671697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C2911-6F0E-4DC3-B5E0-265E5CA8A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40766-FB37-4F7B-B8AD-DC330B71C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0E81C5-1A27-445D-B784-EE2DB4255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DC591E-750D-45B6-BB3E-8DFCE4710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A8BA6-EDC5-483E-89D3-7B9908445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26606-D15F-4242-AF2F-EA67B9578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19B8B-ECFE-4B9E-8180-BD6B809AF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5D544-393A-4BDC-A4D9-1D03AD637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CFECA-D064-438D-B4F3-0A40E7AA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07130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护士进修对护理文化建设的促进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 charset="-122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护士进修对护理文化建设的促进作用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护士进修在护理文化建设中的实践应用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84" r="18884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护士进修是护理专业发展的重要组成部分，对于提高护士的专业素养和综合能力具有重要意义。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随着医疗技术的不断进步和人们对健康需求的日益提高，护理文化建设逐渐成为医疗机构的重要任务之一。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护士进修可以促进护理文化的建设，提升护理服务的品质和效率，满足患者的多样化需求。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25" r="1742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91" r="17091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提高护士的专业技能和知识水平，使其能够更好地适应医疗技术的发展和变化。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增强护士的职业道德和人文素养，提高其对患者的关爱和照顾能力。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培养护士的团队协作和沟通能力，促进医疗机构内部的和谐与稳定。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通过进修学习，护士可以不断更新自己的知识和技能，提高自身的职业竞争力和市场价值。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护理文化建设概述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护理文化是指在护理实践中形成的，具有护理特色的价值观念、行为准则、道德规范、传统习俗等精神财富的总和。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包括护理理念、护理价值观、护理道德、护理礼仪、护理艺术等方面，是护理人员在长期实践中形成的共同认知和行为方式。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护理文化的定义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护理文化的内涵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通过护理文化建设，可以引导护理人员树立正确的价值观和职业观，提高服务意识和技能水平，从而提升护理服务质量。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塑造良好职业形象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护理文化不仅是护理人员行为的准则，也是其职业形象的体现。通过护理文化建设，可以塑造护理人员专业、敬业、爱心的良好形象，提升社会对护理职业的认同度和尊重度。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推动护理事业发展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护理文化作为护理事业的灵魂和核心，对于推动护理事业的发展具有重要意义。通过加强护理文化建设，可以激发护理人员的创新精神和进取心，促进护理学科的发展和进步。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护理文化作为护理人员共同的精神家园，能够增强团队的向心力和凝聚力，促进团队成员之间的协作和沟通。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护理文化建设的意义和价值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护士进修对护理文化建设的促进作用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通过进修学习，护士可以接触到最新的医学知识和护理理论，不断完善和更新自身的专业知识体系。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临床思维能力增强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进修过程中，护士可以学习和掌握新的护理技能和方法，提高护理操作的准确性和效率。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进修培训有助于护士培养临床思维能力，学会分析和解决复杂的护理问题。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提升护士专业素养和技能水平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2" r="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引入新的护理理念和方法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引入先进护理理念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护士进修可以接触到国内外先进的护理理念，如人性化护理、整体护理等，为医院的护理工作带来新的思路和方向。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学习创新护理方法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进修过程中，护士可以学习到一些创新的护理方法和技术，如心理护理、康复护理等，为患者提供更加全面和优质的护理服务。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拓宽国际视野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通过参加国际性的进修项目，护士可以了解不同文化背景下的护理实践，拓宽国际视野，提高跨文化交流能力。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进修培训通常包括团队合作和沟通的课程，有助于护士增强团队合作意识，学会与同事协作配合。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增强团队合作意识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进修过程中，护士可以学习到有效的沟通技巧和方法，提高与患者和同事的沟通能力，减少误解和冲突。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进修归来的护士可以将所学到的知识和经验与同事分享，促进团队内部的知识交流和经验共享。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分享经验和知识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促进护理团队的协作和沟通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护士进修在护理文化建设中的实践应用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进修护士是护理团队中的高级成员，具备丰富的临床经验和专业知识，在护理文化建设中发挥着引领和示范作用。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进修护士负责指导新入职护士和实习生，提高团队整体护理水平；参与制定和完善护理规章制度，推动护理工作的规范化和标准化；关注患者需求，提升患者满意度。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进修护士的角色定位与职责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https://d.book118.com/518107130034006044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2024-09-24T05:23:09.166</cp:lastPrinted>
  <dcterms:created xsi:type="dcterms:W3CDTF">2024-09-23T21:23:09Z</dcterms:created>
  <dcterms:modified xsi:type="dcterms:W3CDTF">2024-09-23T21:23:11Z</dcterms:modified>
</cp:coreProperties>
</file>