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61F43-D39C-42DD-987B-5A9DBC6B2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7C836-E53E-4F35-A428-DD969B52F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DD594-5827-41D6-BE76-987F7B50D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3933B-1856-4900-B1B9-3B9E4392D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41BD19-1764-4192-AF64-BEC8810D2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D3F6BE-E17A-4943-B68C-5EE7E21E3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547580-ED2D-48C5-AF70-60BA2F0BC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64A9C-3D98-4750-95DB-C09EED92B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C0490-8ED3-402C-8CEC-269EC142D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350C0-7A9E-4F28-9449-4C804B351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E80B8-F3E1-4069-A5AC-54B336B43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11042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2024年磁强计项目实施方案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项目实施内容与步骤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项目团队组织与分工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项目进度安排与里程碑节点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资源需求与配置方案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成果展示、推广及应用前景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308453"/>
            <a:ext cx="4493120" cy="449312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17813" y="154461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34616" y="1977702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磁强计是一种用于测量磁场强度和方向的仪器，其原理基于磁场对物质的影响以及物质在磁场中的特性变化。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17813" y="292242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34616" y="337455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根据不同的工作原理和应用场景，磁强计可分为多种类型，如霍尔效应磁强计、磁通门磁强计、超导量子干涉磁强计等。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17813" y="4286711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434616" y="4719800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随着科技的进步，磁强计技术正朝着高精度、高灵敏度、小型化、集成化等方向发展。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磁强计技术发展现状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磁强计在地质勘探、航空航天、军事国防、医疗诊断等领域具有广泛应用，市场需求不断增长。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目前，国内外众多企业和科研机构都在积极研发和生产磁强计产品，市场竞争激烈。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随着新技术的不断涌现和应用领域的不断拓展，磁强计市场将迎来更加广阔的发展空间和机遇。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市场需求及前景分析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本项目旨在研发一种高精度、高灵敏度、小型化的新型磁强计，以满足市场对高性能磁强计的需求。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项目将制定详细的技术指标和性能参数，确保研发出的磁强计产品具有国际先进水平。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项目成功后，将形成具有自主知识产权的新型磁强计产品，打破国外技术垄断，提升我国在该领域的核心竞争力。同时，项目还将推动相关产业的发展，创造显著的经济效益和社会效益。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项目实施内容与步骤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基于现代磁学原理和先进电子技术，设计高精度、高稳定性的磁强计。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优化磁强计探头、信号处理电路和外壳等关键部件的设计，提高测量精度和可靠性。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采用先进的微机械加工、精密装配和调试技术，确保磁强计的制造质量和性能。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制造工艺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磁强计设计与制造方案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21" b="9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关键技术研发及创新点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弱磁信号检测技术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研发高灵敏度、低噪声的弱磁信号检测技术，提高磁强计的测量精度。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温度补偿技术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研究温度对磁强计性能的影响规律，开发温度补偿算法，提高磁强计的稳定性。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集成传感器、微处理器和无线通信等技术，实现磁强计的智能化测量和数据传输。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分析现有生产工艺流程中的瓶颈和问题，提出优化措施，提高生产效率和产品质量。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引进自动化装配、检测和包装设备，减少人工干预，提高生产自动化程度。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436" r="21436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优化生产车间的布局和环境条件，降低噪音、灰尘等污染对产品质量的影响。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生产环境改善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生产工艺流程优化措施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建立完善的质量检测体系，包括原材料入库检验、过程质量控制和成品出厂检验等环节。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制定磁强计的性能评估标准，包括测量精度、稳定性、可靠性等指标，确保产品符合设计要求。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对不合格品进行严格的隔离、标识和处理，防止不合格品流入市场，影响企业形象和产品质量。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质量检测与评估标准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项目团队组织与分工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负责整体项目规划、进度控制和资源协调，确保项目按计划推进。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负责磁强计技术方案的制定、实施和优化，解决项目实施过程中的技术问题。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技术专家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负责项目质量管理和监督，确保项目成果符合预期的质量标准。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质量控制人员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负责项目的市场推广和销售工作，拓展磁强计的应用领域和市场份额。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市场营销人员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团队成员构成及职责划分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739" y="1371971"/>
            <a:ext cx="5000982" cy="500098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522990" y="1913058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539793" y="2288996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定期召开项目进展会议，汇报项目进展情况，讨论存在的问题和解决方案。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522990" y="310036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539793" y="3476303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建立有效的信息沟通渠道，如邮件、电话、即时通讯工具等，确保团队成员之间的信息交流畅通。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522990" y="432178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539793" y="469771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制定协作规范和流程，明确团队成员的职责和工作界面，避免工作重复和遗漏。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协作机制建立与沟通渠道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引进具有磁强计相关领域经验和专业技能的人才，提升项目团队的整体实力。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与高校和研究机构建立合作关系，吸引优秀毕业生和研究人员参与项目工作。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209" r="320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针对项目团队成员的技能需求和知识短板，制定详细的培训计划，包括内部培训和外部培训。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培训计划和人才引进策略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项目进度安排与里程碑节点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https://d.book118.com/518111042062006036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2024-09-15T18:53:09.709</cp:lastPrinted>
  <dcterms:created xsi:type="dcterms:W3CDTF">2024-09-15T10:53:09Z</dcterms:created>
  <dcterms:modified xsi:type="dcterms:W3CDTF">2024-09-15T10:53:11Z</dcterms:modified>
</cp:coreProperties>
</file>