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D30D6B-F3D8-4A23-8337-A92A0F538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8F13FE-4722-4AB5-B86F-0F4B264A1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9F1A3B-0F23-484F-A473-6CF6CEA81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1594CB-999C-4AD1-BDA8-C233560B1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78F1B7-1514-4173-B5B7-40E24F46FF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1EAB4C-27FF-45B5-950C-6425EA749B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2A76A7-2728-447A-A78A-7742D8D174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AFCAC-A46F-4FF6-B0F7-D4CBAEDD1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914E1-85C0-42B9-8B78-E863D4BA77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FFCD9-D61C-4527-8CAE-61A27C981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30A82-3FCD-4ED4-AD02-A575280D1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12050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慈善机构行业中的教育管理和领导力培训</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教育管理在慈善机构中的应用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领导力培训在慈善机构中的价值</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教育管理与领导力培训的结合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案例分析：成功慈善机构的教育管理与领导力培训实践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教育管理和领导力培训在慈善机构行业中的重要性日益凸显。随着慈善事业的快速发展，机构需要更加专业、高效的管理和领导团队来推动项目的成功实施。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教育管理和领导力培训对于提高慈善机构的整体绩效和影响力具有关键作用。通过提升管理团队和领导者的能力，可以更有效地调动资源、优化项目设计、加强合作伙伴关系，从而实现更好的社会效益。</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当前，慈善机构行业面临着日益复杂的运营环境和多元化的项目需求。机构需要应对政策法规的不断变化、公众对透明度和效果的更高要求，以及与其他社会组织的竞争与合作。</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教育管理和领导力培训方面，慈善机构普遍存在的挑战包括：缺乏系统的培训计划和课程体系、难以吸引和留住优秀的管理和领导人才、培训成果难以量化和评估等。这些挑战限制了机构的发展和项目的有效实施。</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针对这些挑战，慈善机构需要积极采取措施，如建立完善的培训机制、加强人才梯队建设、引入先进的评估工具和方法等，以提升教育管理和领导力培训的效果和质量，进而推动整个行业的进步和发展。</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13" b="781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65" b="786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慈善机构行业现状及挑战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教育管理在慈善机构中的应用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88" r="3328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012" r="350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教育管理是指通过计划、组织、协调和监督等手段，对教育资源进行合理配置，以实现教育目标的过程。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教育管理的定义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教育管理对于提高教育质量、促进教育公平、推动教育改革等方面具有重要作用。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教育管理的重要性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教育管理概述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慈善机构中教育管理的实践</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制定教育计划</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慈善机构根据受助群体的需求和资源情况，制定相应的教育计划，包括教育内容、教学方式、时间安排等。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组织教育资源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慈善机构积极整合内外部教育资源，包括资金、师资、教学设备等，以确保教育计划的顺利实施。</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协调各方合作</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慈善机构与教育部门、学校、社区等各方进行合作，共同推进教育项目的开展，提高教育效果。</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监督与评估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慈善机构对教育项目的实施过程进行监督，确保教育资源的有效利用；同时，对项目效果进行评估，以便及时调整教育计划。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通过专业的教育管理，慈善机构能够制定科学合理的教育计划，提高教育质量，从而赢得社会的认可和信任。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提高慈善机构的教育水平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教育管理有助于慈善机构在教育领域形成特色品牌，吸引更多的捐赠者和志愿者，推动机构的可持续发展。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促进慈善机构的可持续发展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通过教育管理推动教育公平和普及，慈善机构能够在社会上产生更广泛的影响，提高机构的社会地位和声誉。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增强慈善机构的社会影响力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教育管理对慈善机构发展的影响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领导力培训在慈善机构中的价值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领导力培训概述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领导力培训是一种系统性的教育活动，旨在培养和提高个人的领导能力，使其能够更好地担任领导职务，带领团队实现组织目标。</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领导力培训通常包括理论学习、实践锻炼和反思提升三个环节，通过多样化的教学手段帮助学员掌握领导技能和方法。</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慈善机构中领导力培训的实践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制定培训计划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慈善机构根据自身的战略目标和人才需求，制定领导力培训计划，明确培训目标、内容、方式和时间等。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选择培训方式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慈善机构可以采用内部培训、外部培训或在线培训等方式，为员工提供灵活多样的学习途径。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实施培训项目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慈善机构组织专业的培训师和教练，通过课堂教学、案例分析、角色扮演、团队讨论等方式，帮助员工提升领导技能。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https://d.book118.com/518112050007006036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2024-09-15T04:00:02.576</cp:lastPrinted>
  <dcterms:created xsi:type="dcterms:W3CDTF">2024-09-14T20:00:02Z</dcterms:created>
  <dcterms:modified xsi:type="dcterms:W3CDTF">2024-09-14T20:00:04Z</dcterms:modified>
</cp:coreProperties>
</file>