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A15FE4-B29A-447E-B410-D5FCAEA881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5057E-3423-4958-B1FB-960F651562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422A2DF-7BC5-4012-A5A9-8EBBA96512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AB3EF7-65AF-48E8-94D2-1D3C30E8EA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A06737-0EC7-43E5-A9B0-F31A7D6BDAC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27F8D2-4568-455F-8F6D-6D05DF5F904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580BA9B-014E-4E07-ABF5-6EEEF1DA25D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9A9EA6-9467-4DAC-A800-83CB6D686B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7F6928-D8F5-45CB-83C9-5100B8A56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982A5B-C19F-4D6F-8804-EBE639263B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B95DEB-A74F-41AD-988C-E495C2841F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11207306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心理危机评估与紧急通讯的配合与协调</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心理危机评估概述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紧急通讯系统介绍</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心理危机评估与紧急通讯的配合</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心理危机评估与紧急通讯的协调</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应对心理危机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随着现代社会压力的增加，心理危机事件频发，需要专业的评估与紧急通讯机制来应对。</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提升公众心理健康</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通过心理危机评估与紧急通讯的配合与协调，可以更有效地提升公众心理健康水平，减少心理危机事件的发生。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完善心理健康服务体系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心理危机评估与紧急通讯是心理健康服务体系的重要组成部分，加强其配合与协调有助于完善整个服务体系。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评估流程</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介绍心理危机评估的流程，包括初步评估、详细评估和持续评估等环节。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紧急通讯机制</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阐述在心理危机事件中，如何启动紧急通讯机制，确保信息畅通，及时获取支持和资源。</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配合与协调措施</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探讨心理危机评估与紧急通讯之间的配合与协调措施，如建立联合工作小组、定期召开会议、制定应急预案等。</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实践案例与经验分享</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分享一些成功的心理危机评估与紧急通讯配合与协调的实践案例和经验，以供借鉴和参考。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心理危机评估概述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心理危机的定义与分类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心理危机的定义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心理危机是指个体在面临重大生活事件或情境时，由于无法有效应对而产生的严重心理失衡状态，可能伴随自杀意念或行为。</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心理危机的分类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根据危机事件的性质和影响程度，心理危机可分为发展性危机、境遇性危机和存在性危机。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促进个体恢复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通过评估个体的心理需求和资源，可以制定针对性的干预计划，促进个体心理恢复。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识别危机程度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通过评估，可以识别个体心理危机的严重程度，为后续干预提供依据。</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预防自杀风险</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心理危机评估有助于及时发现并干预自杀高风险个体，降低自杀率。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临床访谈</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通过与个体进行面对面的访谈，深入了解其心理状况、危机事件及应对方式等。</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心理测验</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使用专业的心理测验工具，如人格测验、智力测验等，辅助评估个体的心理状况。</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观察法</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通过观察个体的言行举止、情绪反应等，了解其心理状态和危机程度。</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心理健康问卷</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使用标准化的心理健康问卷，如症状自评量表（SCL-90）等，了解个体的心理症状和问题。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心理危机评估的常用方法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紧急通讯系统介绍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紧急通讯系统是一种在紧急情况下，能够快速、准确地传递信息，协调各方资源，以应对危机事件的通讯网络。</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多方协调</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能够协调政府、救援机构、医疗机构等多方资源，共同应对危机。</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功能</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紧急通讯系统具有以下功能</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信息共享</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实现信息共享，让各方了解危机事件的最新进展和所需资源。</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快速响应</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在危机事件发生时，能够迅速启动，及时传递信息。</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决策支持</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为决策者提供实时、准确的信息，辅助其做出科学、合理的决策。</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紧急通讯系统的定义与功能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早期的紧急通讯系统主要依赖于电话、电报等传统通讯手段，信息传递速度慢，覆盖范围有限。</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初创阶段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随着无线电、卫星通讯等技术的发展，紧急通讯系统的覆盖范围逐渐扩大，信息传递速度也得到了提升。</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发展阶段</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进入21世纪后，随着互联网、移动通信等技术的普及，紧急通讯系统逐渐实现了数字化、网络化、智能化的发展，功能愈发强大。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成熟阶段</a:t>
            </a:r>
          </a:p>
        </p:txBody>
      </p:sp>
      <p:pic>
        <p:nvPicPr>
          <p:cNvPr id="9" name="Picture 9"/>
          <p:cNvPicPr>
            <a:picLocks noChangeAspect="1"/>
          </p:cNvPicPr>
          <p:nvPr/>
        </p:nvPicPr>
        <p:blipFill>
          <a:blip r:embed="rId2"/>
          <a:srcRect l="14624" r="14624"/>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紧急通讯系统的发展历程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https://d.book118.com/518112073062006026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2024-09-03T18:12:22.910</cp:lastPrinted>
  <dcterms:created xsi:type="dcterms:W3CDTF">2024-09-03T10:12:22Z</dcterms:created>
  <dcterms:modified xsi:type="dcterms:W3CDTF">2024-09-03T10:12:24Z</dcterms:modified>
</cp:coreProperties>
</file>