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F275A7D-F177-437E-85F3-0B5A9EEC2C8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267F9-2692-4F59-9131-D375F90E9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59173-67C1-4F9D-9931-FFD2B8EB2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71BA5-F89F-45DD-9E7F-24A3F3236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33066-6B8D-4B0F-AE22-428DCEC3B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7CF97-F3E8-4F92-B5B0-4D08845FF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5C7DA7-536F-4A11-B0BF-F639E812A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54931-411D-40EB-9653-73516E644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DFE6D-9C72-474B-B1BF-4E69D7CA4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F47E4-C100-48C8-B254-C58325933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C8ECB-2741-4250-984A-242095C28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BBE29-BB74-43D7-8B1F-FB111D0B7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7DD62B0-1985-4AD7-84D2-FB1F8045D8E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A947406-3ADF-4E27-92BF-874D161742E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1212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教师如何通过艺术教学和体验式学习提升学生的学习兴趣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设计具有创造力的教学方法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在教学实践中提升学生学习兴趣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实践指导与反思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艺术教学和体验式学习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艺术教学和体验式学习是提升学生学习兴趣的重要方法。艺术教学通过引导学生发挥创造力，培养审美情感，激发学习热情；体验式学习则注重学生亲身体验，促进知识的内化和应用。本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PPT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将深入探讨这两种教学模式的价值和实施方法。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艺术教学概述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探究艺术教学的内涵和重要性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定义和意义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分析艺术教学对学生思维和情感的影响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认知和情感发展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体验式学习简介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介绍体验式学习的定义和特色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概念和特点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探讨体验式学习对学习动机的影响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学习动机促进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4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4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4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4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4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4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4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4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5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5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5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5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5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5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5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5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5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5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6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6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6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6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6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6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7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教师角色转变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帮助学生探索和发现知识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激发学生学习兴趣和动力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83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85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艺术教学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启发创造力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培养审美情感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体验式学习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促进亲身体验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激发学习热情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新型教育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提升综合素养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教师角色转变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传统教学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传授知识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检查考核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8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99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00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01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02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3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04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05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06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7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08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09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10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1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12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13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14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15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16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7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18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19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0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1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22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23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24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25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26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27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8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设计具有创造力的教学方法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创意教学策略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意教学策略是教师提升学生学习兴趣的重要手段之一。通过运用各种创意教学方法，可以激发学生的想象力和创造力，让他们更加积极参与课堂。教师在教学中应当灵活运用不同的创意教学策略，这不仅能提高学生的学习动力，还能激发他们的学习潜能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35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利用艺术资源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组织学生参观当地艺术展览，拓展视野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艺术展览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设置专门的艺术课程，培养学生的艺术品味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展示各个时期的艺术家作品，激发创作灵感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艺术家作品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7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49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0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通过团队合作任务，培养学生的合作精神和沟通能力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3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实地考察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安排实地考察，让学生深入了解所学知识的实际运用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6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实践体验式学习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0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户外活动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组织户外实践活动，让学生亲身体验自然之美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2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63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64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65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66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7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68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69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70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1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72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73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74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5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76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77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78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79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80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1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82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83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4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5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86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87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88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89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90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91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92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融入跨学科内容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4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将艺术元素融入科学课堂，拓展学生对科学的理解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科学类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通过体验式学习，让学生深刻感受历史文化的魅力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历史类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结合艺术教学，提高学生对语言艺术的欣赏能力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03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04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05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06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07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08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09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10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11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2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13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14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15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16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17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18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19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20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21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22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23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24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5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6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27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28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9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30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31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32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3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4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在教学实践中提升学生学习兴趣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4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激发学生自主学习能力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激发学生自主学习能力是教师在实践中必须关注的重点。通过引导学生设定目标，提供自主学习的空间和资源，以及鼓励他们主动探索和解决问题的方式，可以激发学生的学习兴趣和动力。同时，教师还可以分享一些有效的方法和技巧，如奖励制度、学习挑战等，来帮助学生提升学习动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43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提升学生情感投入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5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设计能引起学生共鸣的教学活动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情感共鸣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鼓励学生表达自己的情感与体验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及时回应学生的情感需求和反馈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54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55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56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57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58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9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60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61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62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63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64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65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66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7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68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69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70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71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72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73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74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75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76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77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78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79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80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81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82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83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4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86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87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激发潜能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提供多样化的学习环境和资源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引导学生尝试新的思维方式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90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实践经验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分享成功培养学生创造力的实践案例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鼓励学生勇于尝试和创新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93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引导学生不断挑战自己的思维边界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鼓励他们探索未知领域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培养学生创造思维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6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97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创造性思维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激发学生的创造性思维能力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培养解决问题的创新意识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9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400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401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02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403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04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05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06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407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08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409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410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11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2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13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414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415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416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17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8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19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420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1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2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23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424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25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426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427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28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29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建立正向教学氛围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3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使用肯定性语言和行为激励学生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积极激励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尊重每个学生的价值观和想法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尊重差异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促进学生之间的互助和团队合作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41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https://d.book118.com/518112121010006050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教师如何通过艺术教学和体验式学习提升学生的学习兴趣</vt:lpstr>
      <vt:lpstr>目录</vt:lpstr>
      <vt:lpstr>第一章 简介</vt:lpstr>
      <vt:lpstr> </vt:lpstr>
      <vt:lpstr>艺术教学概述</vt:lpstr>
      <vt:lpstr>体验式学习简介</vt:lpstr>
      <vt:lpstr>教师角色转变</vt:lpstr>
      <vt:lpstr>教师角色转变</vt:lpstr>
      <vt:lpstr>第二章 设计具有创造力的教学方法</vt:lpstr>
      <vt:lpstr>创意教学策略</vt:lpstr>
      <vt:lpstr>利用艺术资源</vt:lpstr>
      <vt:lpstr>实践体验式学习</vt:lpstr>
      <vt:lpstr>融入跨学科内容</vt:lpstr>
      <vt:lpstr>第3章 在教学实践中提升学生学习兴趣</vt:lpstr>
      <vt:lpstr> </vt:lpstr>
      <vt:lpstr>提升学生情感投入</vt:lpstr>
      <vt:lpstr>培养学生创造思维</vt:lpstr>
      <vt:lpstr>建立正向教学氛围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2024-09-29T14:27:35.813</cp:lastPrinted>
  <dcterms:created xsi:type="dcterms:W3CDTF">2024-09-29T06:27:35Z</dcterms:created>
  <dcterms:modified xsi:type="dcterms:W3CDTF">2024-09-29T06:27:38Z</dcterms:modified>
</cp:coreProperties>
</file>