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C9D9B-4D29-4BD8-82FF-1E002E167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F83C2-23E0-405B-BC03-E3BB8E9F0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14205-751B-48FA-9A53-B179ABDB3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C1B46-88C4-4D75-8F73-DAF40CA7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D146FB-1BCD-4D81-95E5-4BB7A73A0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AF5DB-AF2C-4EA6-884D-F1CDF5796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082A69-860B-49DB-8A0C-E5EA30F3F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94EC3-1834-4ED0-A839-0EE0C0EF2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4F377-6F71-4D7D-BCC7-A5A8C4FDB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1726C-8BC9-48F4-AFD8-874E971D3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70EC4-BA5E-476B-B944-68299006A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300307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胺碘酮应用于心肌病患者的疗效与安全性回顾与分析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胺碘酮药物概述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心肌病患者概述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胺碘酮在心肌病患者中的应用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疗效与安全性回顾与分析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胺碘酮作为一种广谱抗心律失常药物，已广泛应用于临床治疗。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心肌病患者常伴有心律失常，胺碘酮的应用对于改善患者预后具有重要意义。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通过回顾与分析胺碘酮在心肌病患者中的疗效与安全性，为临床合理用药提供参考。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国内外多项研究表明，胺碘酮在心肌病患者中具有较好的疗效和安全性。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随着临床研究的深入，胺碘酮的适应症和用药方案不断优化。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未来研究方向包括进一步探讨胺碘酮的作用机制、优化用药方案以及降低不良反应发生率等。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评估胺碘酮在心肌病患者中的疗效与安全性，为临床用药提供指导。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收集相关文献资料，对胺碘酮在心肌病患者中的应用进行回顾性分析；评估胺碘酮的疗效和安全性；总结临床用药经验和注意事项。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胺碘酮药物概述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胺碘酮主要成分为苯并呋喃衍生物，含有碘原子。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药物成分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胺碘酮通过延长心肌细胞动作电位时程和不应期，阻断钾、钠、钙等多种离子通道，从而发挥广谱抗心律失常作用。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药物成分及作用机制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胺碘酮适用于多种心律失常的治疗，如室性心动过速、室颤、房颤等。特别适用于器质性心脏病合并心律失常的患者。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胺碘酮的用法用量需根据患者病情和医生建议进行调整。一般起始剂量较小，逐渐加量至有效剂量，并维持治疗一段时间。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适应症与用法用量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不良反应及注意事项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胺碘酮的不良反应包括心动过缓、甲状腺功能异常、肝功能损害、肺部炎症等。长期使用可能增加不良反应的发生风险。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在使用胺碘酮前，需进行心电图、甲状腺功能、肝功能等相关检查。使用过程中应密切监测患者病情变化，及时调整用药方案。同时，避免与其他药物相互作用，以免加重不良反应。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心肌病患者概述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心肌病是指影响心脏肌肉的疾病，通常会导致心肌结构和功能的异常。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根据病理生理和临床表现，心肌病可分为扩张型心肌病、肥厚型心肌病、限制型心肌病等。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心肌病患者可能出现心悸、气短、乏力、水肿等症状，严重者可能出现心力衰竭、心律失常等。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结合患者病史、体格检查、心电图、超声心动图等检查结果，由专业医生进行诊断。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https://d.book118.com/518113003076006044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2024-09-24T19:02:18.274</cp:lastPrinted>
  <dcterms:created xsi:type="dcterms:W3CDTF">2024-09-24T11:02:18Z</dcterms:created>
  <dcterms:modified xsi:type="dcterms:W3CDTF">2024-09-24T11:02:20Z</dcterms:modified>
</cp:coreProperties>
</file>