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4F05F-6B75-464D-83B6-8AAD1A230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5CA2D-1D7C-428F-AB4D-851A002F4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2C6EF-3B0F-4B83-A2A4-F31C94224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30780-2D20-4DDE-BF9B-98F089548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858E07-8AF9-497A-8CAF-E02A64C39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63830D-E4B4-4ED4-BAE5-64D4225A2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B53299-8F31-46D2-8703-C665800F0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30652-2CB0-4621-88F3-515E8DD2E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A8770-96DE-498B-BF44-E1EFF82A1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87F05-59ED-47DA-8D5A-90A6C95BD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C3D5E-6412-4EE8-AB68-B6570D063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13055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量管理的基本原则与体系要求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基本原则解析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体系要求探讨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关键技术应用与案例分析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量管理是一种系统性的方法，旨在确保组织内各项工作的测量、分析和改进都以数据为基础，以实现组织目标。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量管理对于组织来说至关重要。它可以帮助组织了解自身的业绩和效率，发现存在的问题并采取改进措施。同时，量管理还可以提高组织的透明度和可信度，增强利益相关者对组织的信心。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t="24" b="24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9995" r="19995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目标：量管理的目标是确保组织的测量、分析和改进活动都以数据为基础，并推动组织持续改进和创新，以实现长期的成功。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量管理的原则包括以下几点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以顾客为关注焦点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组织应始终关注顾客需求和期望，并将其作为改进的动力。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领导作用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领导者应确立组织统一的宗旨和方向，营造使员工能够充分参与实现组织目标的环境。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各级人员都是组织之本，只有他们的充分参与，才能使他们的才干为组织带来收益。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472" b="847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将活动和相关的资源作为过程进行管理，可以更高效地得到期望的结果。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持续改进总体业绩应当是组织的一个永恒目标。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18" b="17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有效决策是建立在数据和信息分析基础上。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组织与供方是相互依存的，互利的关系可增强双方创造价值的能力。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与供方互利的关系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基于事实的决策方法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量管理体系构成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量管理程序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规定如何进行量管理活动的程序和标准。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量管理计划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为实现量管理政策而制定的具体计划和行动方案。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量管理政策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组织制定的关于量管理的总体方针和目标。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量管理资源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包括人员、设备、资金等用于支持量管理活动的资源。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量管理绩效测量与改进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对组织的量管理绩效进行测量、分析和改进的过程。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基本原则解析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3792" b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对涉及商业秘密的量值传递过程，应严格保密，防止信息泄露。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公正性定义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确保量值传递的公正、公平和公开，不受任何外部因素干扰。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第三方认证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通过独立的第三方认证机构对量值传递过程进行监督和认证，确保公正性。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采用国际通用的科学方法和技术进行量值传递，确保准确性和可靠性。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科学方法应用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不断跟踪国际先进技术和方法，对量值传递过程进行持续改进和优化。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对新的量值传递技术和方法，应进行充分的实验验证和评估，确保其科学性和可行性。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实验验证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采用高精度测量设备进行量值传递，确保测量结果的准确性。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高精度测量设备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对测量设备进行定期校准和检定，确保其准确性和稳定性。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定期校准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对测量结果的不确定度进行评估和表述，反映测量结果的可靠程度。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不确定度评估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准确性原则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记录保存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对量值传递过程中的所有记录进行妥善保存和管理，以便后续追溯和审查。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对测量设备和量值传递结果进行唯一性标识管理，方便后续追溯和识别。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量值溯源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确保量值能够溯源到国际或国家计量基准，保证量值的一致性和可比性。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可追溯性原则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体系要求探讨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明确的组织架构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企业应建立清晰的组织架构，明确各部门的职责和权限，确保质量管理工作的有效实施。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各部门和员工应明确自己的职责和工作范围，避免出现工作重叠或遗漏，提高工作效率。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各部门之间应保持良好的沟通和协调，共同推进质量管理工作的开展。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组织架构与职责明确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https://d.book118.com/518113055013006033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2024-09-10T21:00:57.768</cp:lastPrinted>
  <dcterms:created xsi:type="dcterms:W3CDTF">2024-09-10T13:00:57Z</dcterms:created>
  <dcterms:modified xsi:type="dcterms:W3CDTF">2024-09-10T13:01:00Z</dcterms:modified>
</cp:coreProperties>
</file>