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5DE9F-3680-4B3E-986E-0174D9C38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907BA-41EB-44D6-ADA4-506D15376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5329D-75D2-4875-A11A-14F8517A3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BAD1F-B29A-4723-8459-2F3D2CAB2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4E231F-006D-4FDC-8C3D-A54CFDA39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045CC4-CCB9-40BA-B959-FF9ED4B7D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62CCCF-C466-455E-9E52-83315084A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F06E8-3F3B-41DD-B9DA-E7BFF20C7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A61BC-6267-4632-B6F9-940CC2964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F6BEA-BE22-4C24-ABD4-51D61BE7F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F81FE-785B-49D8-843E-3C6DCC226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13061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社交媒体平台功能介绍与操作指南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操作指南：注册与登录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操作指南：内容创作与发布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操作指南：互动交流与粉丝管理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操作指南：数据分析与运营策略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社交媒体平台是一种基于互联网的交互式应用，允许用户创建、分享和交流内容，形成社交网络。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从早期的论坛、博客到如今的微博、微信、Facebook等，社交媒体平台不断演进，功能日益丰富，用户规模持续扩大。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交互性、即时性、个性化、多媒体支持、社区化。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便捷的信息传播、广泛的用户覆盖、精准的目标受众定位、丰富的营销手段。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主要特点及优势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75" r="4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职业与兴趣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以年轻人为主，但中老年用户群体也在逐渐壮大。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全球范围内普及，但不同国家和地区的用户偏好和使用习惯存在差异。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男女比例基本平衡，但某些平台可能女性用户稍多。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覆盖各行各业，不同职业和兴趣爱好的用户都能在社交媒体平台上找到归属感。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核心功能介绍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@提及功能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通过@提及其他用户，可以在发布内容时指定接收者，提高沟通的针对性和效率。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发布动态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用户可以在平台上发布文字、图片、视频等多媒体内容，分享自己的生活和见解。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转发与分享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用户可以转发感兴趣的内容至自己的主页或分享给其他用户，实现信息的快速传播。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信息发布与分享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用户可以对发布的内容进行点赞和评论，表达自己的态度和看法，与其他用户进行互动交流。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点赞与评论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私信功能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群组讨论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提供一对一的私信功能，方便用户之间进行更深入的交流和沟通。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支持创建群组或加入感兴趣的群组，方便用户围绕特定主题进行集体讨论和交流。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互动交流与评论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内容推荐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基于用户的兴趣和行为，利用个性化推荐算法为用户推荐相关的内容和用户。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广告定向投放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根据用户的属性和兴趣，为广告主提供精准的广告定向投放服务。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探索与发现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提供探索功能，帮助用户发现新的内容和感兴趣的用户，拓展视野和社交圈。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提供详细的数据统计和分析功能，帮助用户了解自己的账号表现和内容传播情况。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趋势分析与预测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通过对历史数据的分析，预测未来趋势，为用户提供有针对性的优化建议。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可视化报表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将数据以图表、图像等可视化形式展现，方便用户更直观地了解数据情况。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数据分析与可视化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操作指南：注册与登录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选择合适的社交媒体平台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根据个人需求和兴趣选择合适的社交媒体平台，如微博、微信、抖音等。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了解不同社交媒体平台的特点和功能，以便更好地满足个人需求。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73" r="1257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打开所选社交媒体平台的注册页面，填写相关信息，如姓名、邮箱、密码等。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根据平台要求完成身份验证，如手机验证码、邮箱验证等。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阅读并同意平台的使用协议和隐私政策，完成注册。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完成注册流程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登录方式及安全设置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使用注册时填写的邮箱或手机号以及密码进行登录。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为了保障账户安全，建议开启双重验证功能，如手机验证码、指纹识别等。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定期更换密码，并避免使用弱密码，以防止账户被盗用。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操作指南：内容创作与发布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https://d.book118.com/518113061006006036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2024-09-15T03:26:09.441</cp:lastPrinted>
  <dcterms:created xsi:type="dcterms:W3CDTF">2024-09-14T19:26:09Z</dcterms:created>
  <dcterms:modified xsi:type="dcterms:W3CDTF">2024-09-14T19:26:11Z</dcterms:modified>
</cp:coreProperties>
</file>