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FDD93-83A8-4AE2-9D56-0359B681F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B53A4-C4FB-4E95-9609-9649409A7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76DE6-99B3-4C2A-8B02-C92FE7C5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B6D17-807F-4FB6-86F9-7DEBDB66C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344AED-3D1B-400B-8B4C-A6AD0E46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E9CAC-BA95-4C71-A342-856621F28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499A4-1CFE-4AD8-8F61-9911EC62A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08224-B960-4D92-A577-7A57DEE4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0401A-D33F-456E-AFAF-8A7AC8A61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55174-237B-430A-8EAC-0930A7F02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975FE-BF46-40CD-9B6A-36D3F159C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3130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电子商务物流实务3.1走进电子商务配送中心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电子商务配送中心概述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配送中心基本设施与设备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订单处理与信息管理系统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配送路线规划与优化方法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包装与装卸搬运技术要点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客户服务质量提升举措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电子商务配送中心概述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电子商务配送中心是电商企业为实现高效、准确的商品配送而设立的重要物流节点，它负责接收、存储、分拣、打包和配送商品。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接收来自供应商或生产企业的商品，并进行分类、编码和存储。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接收和处理消费者的订单信息，包括订单确认、库存管理、拣货和打包等。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根据订单要求，选择合适的运输方式和路线，将商品准确、及时地送达消费者手中。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接收和处理消费者的退货请求，包括退货验收、退款处理和商品重新上架等。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接收和存储商品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商品配送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订单处理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初级阶段：早期的电商配送中心主要依赖人工操作，自动化程度低，配送效率不高。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发展阶段：随着电商行业的快速发展，配送中心逐渐引入自动化设备和技术，提高配送效率和准确性。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成熟阶段：当前，电商配送中心已经实现高度自动化和智能化，通过先进的物流技术和设备，实现高效、准确的商品配送。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：目前，电商配送中心已经成为电商企业核心竞争力的重要组成部分。各大电商企业纷纷加大投入，建设先进、高效的配送中心，以提高物流配送效率和消费者满意度。同时，电商配送中心也在不断探索和创新，引入新技术和新模式，以适应不断变化的市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增强消费者体验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支持电商企业发展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配送中心在电商领域重要性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10" r="10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11" r="152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297" r="16297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374" b="1437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通过集中存储和分拣商品，配送中心能够减少运输次数和距离，提高物流效率。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通过优化库存管理和运输路线规划，配送中心能够降低库存成本和运输成本。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快速、准确的商品配送能够提高消费者满意度和忠诚度，增强消费者体验。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高效、可靠的配送中心是电商企业实现规模化、专业化发展的重要保障。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配送中心基本设施与设备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场地选址及布局规划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接近客户、交通便利、土地成本适中、可扩展性强。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布局规划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根据业务流程和作业需求，合理规划收货区、存储区、拣货区、打包区、发货区等功能区域。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根据存储需求和货物特性选择合适的货架类型，如横梁式货架、阁楼式货架、贯通式货架等。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根据货物搬运需求和场地条件，选择合适的叉车类型和规格，如电动叉车、燃油叉车、手动叉车等。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货架、叉车等存储设备配置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叉车配置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货架类型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采用自动化或半自动化的分拣系统，如电子标签辅助拣货系统、语音拣货系统等，提高分拣效率和准确性。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打包设备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根据货物特性和包装需求，选择合适的打包设备和材料，如自动打包机、气泡膜包装机、纸箱等。同时，要确保包装符合运输要求和客户标准。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分拣、打包等作业设备介绍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订单处理与信息管理系统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订单接收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通过电子商务平台或第三方接口接收客户提交的订单信息。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订单确认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核对订单信息，包括商品数量、价格、收货地址等，确保信息的准确性和完整性。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订单分配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根据配送中心的库存情况和配送能力，将订单分配给相应的仓库或配送点。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订单接收、确认及分配流程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采用先进的库存管理技术，如实时库存更新、安全库存设定、库存预警等，确保库存的准确性和及时性。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补货机制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根据销售数据和库存情况，制定补货计划，及时补充缺货商品，避免断货情况的发生。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库存管理策略及补货机制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https://d.book118.com/518113130102006034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2024-09-13T01:44:31.647</cp:lastPrinted>
  <dcterms:created xsi:type="dcterms:W3CDTF">2024-09-12T17:44:31Z</dcterms:created>
  <dcterms:modified xsi:type="dcterms:W3CDTF">2024-09-12T17:44:33Z</dcterms:modified>
</cp:coreProperties>
</file>