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CA92F-78FA-4EB5-BCEA-D2CE4A554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1DD85-14DB-4C67-AD96-C360080F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DB8A-00CF-4705-8D9F-799EC54E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E0358-7E7A-4FF5-BB89-D59B40EC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51287-60B8-4A87-9F54-81C0014E0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1E7DC-5924-4CE5-84F2-07A00D60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6CF84-8E46-4690-B680-309DD9C2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876C8-0EB6-4392-ACAC-CCD791B1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D3D68-3E52-497B-9F4B-7454CA71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DB463-465E-4216-B830-C28A8A5F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AD61-ED9B-4016-83A5-8DD15BC1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6005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预防煤气中毒安全知识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煤气中毒的主要原因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如何预防煤气中毒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煤气中毒的应急处理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安全使用煤气的注意事项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煤气中毒是指在使用煤制品、燃气过程中，由于通风不良或设备故障等原因，导致一氧化碳浓度过高，人体吸入后出现的一系列症状。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一氧化碳是一种无色、无味、无刺激性的气体，但在人体内具有剧毒。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煤气中毒的症状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826" r="1382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煤气中毒的初期症状之一是头痛，通常表现为全头痛或偏头痛。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心慌胸闷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患者可能会出现心慌、胸闷等症状，严重时可能出现呼吸困难、窒息等。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恶心呕吐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患者可能会出现恶心、呕吐的症状，有时还会伴随腹痛、腹泻等消化系统症状。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乏力眩晕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煤气中毒会导致人体缺氧，出现乏力、眩晕等症状，严重时甚至会晕厥。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长期吸入低浓度的一氧化碳可能导致慢性中毒，表现为记忆力下降、反应迟钝等症状。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急性死亡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严重的一氧化碳中毒可能导致急性死亡，特别是在密闭的环境中长时间吸入高浓度的一氧化碳。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煤气中毒还可能引发其他并发症，如脑水肿、心律失常等。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煤气中毒的严重后果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煤气中毒的主要原因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燃烧不充分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煤气在燃烧过程中，如果氧气不足，会导致燃烧不充分，产生大量一氧化碳。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在封闭或通风不良的环境中长时间使用煤气，容易造成煤气燃烧不充分，导致煤气中毒。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使用老旧、破损的灶具或煤气设备，也可能导致燃烧不充分，增加煤气中毒的风险。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在使用煤气的环境中，如果通风不良，煤气容易积聚，导致空气中一氧化碳含量过高。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长时间在密闭的室内使用煤气，如厨房、浴室等，容易造成通风不良，增加煤气中毒的风险。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89" b="14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060" b="1106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居住在通风不良的房屋或建筑中，也需要注意煤气的安全使用，避免煤气中毒的发生。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使用不当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使用煤气时，如果不注意安全操作规程，可能会导致煤气泄漏、燃烧不充分等问题，从而引发煤气中毒。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错误使用煤气灶具、热水器等设备，或者在使用过程中疏忽大意，都可能造成煤气泄漏或使用不当，引发煤气中毒。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对于不熟悉煤气设备或第一次使用煤气的人来说，需要特别注意煤气的正确使用方法，避免发生煤气中毒事故。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如何预防煤气中毒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https://d.book118.com/518116005100006035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2024-09-14T12:04:07.112</cp:lastPrinted>
  <dcterms:created xsi:type="dcterms:W3CDTF">2024-09-14T04:04:07Z</dcterms:created>
  <dcterms:modified xsi:type="dcterms:W3CDTF">2024-09-14T04:04:09Z</dcterms:modified>
</cp:coreProperties>
</file>