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QOUHM+MS-UIGothic"/>
      <p:regular r:id="rId15"/>
    </p:embeddedFont>
    <p:embeddedFont>
      <p:font typeface="OTRKRK+MNBJSC+ArialMT"/>
      <p:regular r:id="rId16"/>
    </p:embeddedFont>
    <p:embeddedFont>
      <p:font typeface="PFMPVP+JBGIHF+MicrosoftYaHei-Bold"/>
      <p:regular r:id="rId17"/>
    </p:embeddedFont>
    <p:embeddedFont>
      <p:font typeface="SURVAF+WECWHS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2573C-E66A-4CE9-9B28-1AC9779ED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86990-92D7-4A17-81FC-4E11473B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E6903-0FEE-4F05-A540-C957929EF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8108E-F119-41E3-A419-33AFBE0CA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158A1-599D-46AF-842B-41CF06A89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9FC60-31F0-48D2-8362-774CEBDBB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FE2A5-A287-4F3F-A2B7-FC058635F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94E9B-3C1E-4E77-B219-DF9786616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727A8-8A88-4959-8DB2-C14BC8F5E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5B9F6-78F8-48FE-8A35-4ECDB0517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F963F-13AB-4A49-B72A-B4B0F1CF5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601211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1825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KQOUHM+MS-UIGothic"/>
                <a:cs typeface="KQOUHM+MS-UIGothic"/>
              </a:rPr>
              <a:t>危重症床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边</a:t>
            </a:r>
            <a:r>
              <a:rPr sz="5750" spc="23">
                <a:solidFill>
                  <a:srgbClr val="083800"/>
                </a:solidFill>
                <a:latin typeface="KQOUHM+MS-UIGothic"/>
                <a:cs typeface="KQOUHM+MS-UIGothic"/>
              </a:rPr>
              <a:t>超声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2582493"/>
            <a:ext cx="1825625" cy="1825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83800"/>
                </a:solidFill>
                <a:latin typeface="KQOUHM+MS-UIGothic"/>
                <a:cs typeface="KQOUH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TRKRK+MNBJSC+ArialMT"/>
                <a:cs typeface="OTRKRK+MNBJS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危重症床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边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超声概述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5491421" cy="2978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TRKRK+MNBJSC+ArialMT"/>
                <a:cs typeface="OTRKRK+MNBJS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危重症床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边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超声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与技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TRKRK+MNBJSC+ArialMT"/>
                <a:cs typeface="OTRKRK+MNBJS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危重症床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边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超声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断思路与方法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TRKRK+MNBJSC+ArialMT"/>
                <a:cs typeface="OTRKRK+MNBJS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危重症床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边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超声典型病例分析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TRKRK+MNBJSC+ArialMT"/>
                <a:cs typeface="OTRKRK+MNBJS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危重症床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边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超声的培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展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TRKRK+MNBJSC+ArialMT"/>
                <a:cs typeface="OTRKRK+MNBJS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相关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59AE93"/>
                </a:solidFill>
                <a:latin typeface="KQOUHM+MS-UIGothic"/>
                <a:cs typeface="KQOUHM+MS-UIGothic"/>
              </a:rPr>
              <a:t>源推荐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QOUHM+MS-UIGothic"/>
                <a:cs typeface="KQOUHM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PFMPVP+JBGIHF+MicrosoftYaHei-Bold"/>
                <a:cs typeface="PFMPVP+JBGIHF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PFMPVP+JBGIHF+MicrosoftYaHei-Bold"/>
                <a:cs typeface="PFMPVP+JBGIH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KQOUHM+MS-UIGothic"/>
                <a:cs typeface="KQOUHM+MS-UIGothic"/>
              </a:rPr>
              <a:t>危重症床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边</a:t>
            </a:r>
            <a:r>
              <a:rPr sz="4200">
                <a:solidFill>
                  <a:srgbClr val="F6FFF4"/>
                </a:solidFill>
                <a:latin typeface="KQOUHM+MS-UIGothic"/>
                <a:cs typeface="KQOUHM+MS-UIGothic"/>
              </a:rPr>
              <a:t>超声概述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QOUHM+MS-UIGothic"/>
                <a:cs typeface="KQOUHM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危重症床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超声（</a:t>
            </a:r>
            <a:r>
              <a:rPr sz="1350">
                <a:solidFill>
                  <a:srgbClr val="FFFFFF"/>
                </a:solidFill>
                <a:latin typeface="SURVAF+WECWHS+MicrosoftYaHei"/>
                <a:cs typeface="SURVAF+WECWHS+MicrosoftYaHei"/>
              </a:rPr>
              <a:t>Critical Care Point-of-Care Ultrasound, CC-POCUS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）是一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种基于便携式超声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合性、快速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断方法，旨在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实时评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估患者的生命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体征和器官功能，指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危重症患者的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断与治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QOUHM+MS-UIGothic"/>
                <a:cs typeface="KQOUHM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3960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URVAF+WECWHS+MicrosoftYaHei"/>
                <a:cs typeface="SURVAF+WECWHS+MicrosoftYaHei"/>
              </a:rPr>
              <a:t>CC-POCUS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旨在提供快速、准确的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断信息，帮助医生制定和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整治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方案，提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OUHM+MS-UIGothic"/>
                <a:cs typeface="KQOUHM+MS-UIGothic"/>
              </a:rPr>
              <a:t>高危重症患者的生存率。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展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程与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000" spc="15">
                <a:solidFill>
                  <a:srgbClr val="FFFFFF"/>
                </a:solidFill>
                <a:latin typeface="KQOUHM+MS-UIGothic"/>
                <a:cs typeface="KQOUHM+MS-UIGothic"/>
              </a:rPr>
              <a:t>展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FFFF"/>
                </a:solidFill>
                <a:latin typeface="KQOUHM+MS-UIGothic"/>
                <a:cs typeface="KQOUHM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663256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自</a:t>
            </a:r>
            <a:r>
              <a:rPr sz="1500">
                <a:solidFill>
                  <a:srgbClr val="FFFFFF"/>
                </a:solidFill>
                <a:latin typeface="SURVAF+WECWHS+MicrosoftYaHei"/>
                <a:cs typeface="SURVAF+WECWHS+MicrosoftYaHei"/>
              </a:rPr>
              <a:t>20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SURVAF+WECWHS+MicrosoftYaHei"/>
                <a:cs typeface="SURVAF+WECWHS+MicrosoftYaHei"/>
              </a:rPr>
              <a:t>90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年代以来，床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超声技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渐应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用于危重症患者的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断与治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。随着技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的不断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用范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的不断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URVAF+WECWHS+MicrosoftYaHei"/>
                <a:cs typeface="SURVAF+WECWHS+MicrosoftYaHei"/>
              </a:rPr>
              <a:t>CC-POCUS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为现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代危重症医学的重要工具。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59AE93"/>
                </a:solidFill>
                <a:latin typeface="KQOUHM+MS-UIGothic"/>
                <a:cs typeface="KQOUHM+MS-UIGothic"/>
              </a:rPr>
              <a:t>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819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目前，</a:t>
            </a:r>
            <a:r>
              <a:rPr sz="1500">
                <a:solidFill>
                  <a:srgbClr val="2B584A"/>
                </a:solidFill>
                <a:latin typeface="SURVAF+WECWHS+MicrosoftYaHei"/>
                <a:cs typeface="SURVAF+WECWHS+MicrosoftYaHei"/>
              </a:rPr>
              <a:t>CC-POCUS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广泛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用于急性呼吸窘迫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合征、急性心力衰竭、急性心肌梗死等危重症的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断与治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。通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床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超声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，医生可以快速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估患者的肺、心、肝、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等主要器官的功能，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患者提供个性化的治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B584A"/>
                </a:solidFill>
                <a:latin typeface="KQOUHM+MS-UIGothic"/>
                <a:cs typeface="KQOUHM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常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见应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景与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5688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URVAF+WECWHS+MicrosoftYaHei"/>
                <a:cs typeface="SURVAF+WECWHS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急性呼吸窘迫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合征：通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超声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估患者的肺水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程度、判断是否需要机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708772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械通气等。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87597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URVAF+WECWHS+MicrosoftYaHei"/>
                <a:cs typeface="SURVAF+WECWHS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急性心力衰竭：快速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估患者的心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功能，指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导药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和机械通气等治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KQOUHM+MS-UIGothic"/>
                <a:cs typeface="KQOUHM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常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见应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景与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241700" cy="752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OTRKRK+MNBJSC+ArialMT"/>
                <a:cs typeface="OTRKRK+MNBJSC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KQOUHM+MS-UIGothic"/>
                <a:cs typeface="KQOUHM+MS-UIGothic"/>
              </a:rPr>
              <a:t>急性心肌梗死：通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EFE"/>
                </a:solidFill>
                <a:latin typeface="KQOUHM+MS-UIGothic"/>
                <a:cs typeface="KQOUHM+MS-UIGothic"/>
              </a:rPr>
              <a:t>床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FFFEFE"/>
                </a:solidFill>
                <a:latin typeface="KQOUHM+MS-UIGothic"/>
                <a:cs typeface="KQOUHM+MS-UIGothic"/>
              </a:rPr>
              <a:t>超声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EFE"/>
                </a:solidFill>
                <a:latin typeface="KQOUHM+MS-UIGothic"/>
                <a:cs typeface="KQOUHM+MS-UIGothic"/>
              </a:rPr>
              <a:t>，判断患者的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QOUHM+MS-UIGothic"/>
                <a:cs typeface="KQOUHM+MS-UIGothic"/>
              </a:rPr>
              <a:t>心肌缺血程度、心室功能等，指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导进</a:t>
            </a:r>
            <a:r>
              <a:rPr sz="1350">
                <a:solidFill>
                  <a:srgbClr val="FFFEFE"/>
                </a:solidFill>
                <a:latin typeface="KQOUHM+MS-UIGothic"/>
                <a:cs typeface="KQOUHM+MS-UIGothic"/>
              </a:rPr>
              <a:t>一步的治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疗</a:t>
            </a:r>
          </a:p>
          <a:p>
            <a:pPr marL="203200" marR="0">
              <a:lnSpc>
                <a:spcPts val="1244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QOUHM+MS-UIGothic"/>
                <a:cs typeface="KQOUHM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常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见应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景与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510159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RVAF+WECWHS+MicrosoftYaHei"/>
                <a:cs typeface="SURVAF+WECWHS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快速、准确：床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超声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可以在短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取患者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的器官功能信息，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为诊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断和治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提供有力的支持。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502799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RVAF+WECWHS+MicrosoftYaHei"/>
                <a:cs typeface="SURVAF+WECWHS+MicrosoftYaHei"/>
              </a:rPr>
              <a:t>2. 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、安全：与有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创检查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相比，床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超声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不会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，降低了并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48144" y="2647053"/>
            <a:ext cx="510159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RVAF+WECWHS+MicrosoftYaHei"/>
                <a:cs typeface="SURVAF+WECWHS+MicrosoftYaHei"/>
              </a:rPr>
              <a:t>3. 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可重复性好：床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超声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可以随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行，不受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和地点的限制，方便医生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行多次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估和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PFMPVP+JBGIHF+MicrosoftYaHei-Bold"/>
                <a:cs typeface="PFMPVP+JBGIH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KQOUHM+MS-UIGothic"/>
                <a:cs typeface="KQOUHM+MS-UIGothic"/>
              </a:rPr>
              <a:t>危重症床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边</a:t>
            </a:r>
            <a:r>
              <a:rPr sz="4200">
                <a:solidFill>
                  <a:srgbClr val="F6FFF4"/>
                </a:solidFill>
                <a:latin typeface="KQOUHM+MS-UIGothic"/>
                <a:cs typeface="KQOUHM+MS-UIGothic"/>
              </a:rPr>
              <a:t>超声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设备</a:t>
            </a:r>
            <a:r>
              <a:rPr sz="4200">
                <a:solidFill>
                  <a:srgbClr val="F6FFF4"/>
                </a:solidFill>
                <a:latin typeface="KQOUHM+MS-UIGothic"/>
                <a:cs typeface="KQOUHM+MS-UIGothic"/>
              </a:rPr>
              <a:t>与技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17395" y="4119959"/>
            <a:ext cx="1333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设备组</a:t>
            </a:r>
            <a:r>
              <a:rPr sz="3000">
                <a:solidFill>
                  <a:srgbClr val="59AE93"/>
                </a:solidFill>
                <a:latin typeface="KQOUHM+MS-UIGothic"/>
                <a:cs typeface="KQOUHM+MS-UIGothic"/>
              </a:rPr>
              <a:t>成与功能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FMPVP+JBGIHF+MicrosoftYaHei-Bold"/>
                <a:cs typeface="PFMPVP+JBGIH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FMPVP+JBGIHF+MicrosoftYaHei-Bold"/>
                <a:cs typeface="PFMPVP+JBGIH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FMPVP+JBGIHF+MicrosoftYaHei-Bold"/>
                <a:cs typeface="PFMPVP+JBGIH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KQOUHM+MS-UIGothic"/>
                <a:cs typeface="KQOUHM+MS-UIGothic"/>
              </a:rPr>
              <a:t>主机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KQOUHM+MS-UIGothic"/>
                <a:cs typeface="KQOUHM+MS-UIGothic"/>
              </a:rPr>
              <a:t>探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软</a:t>
            </a:r>
            <a:r>
              <a:rPr sz="2000">
                <a:solidFill>
                  <a:srgbClr val="59AE93"/>
                </a:solidFill>
                <a:latin typeface="KQOUHM+MS-UIGothic"/>
                <a:cs typeface="KQOUHM+MS-UIGothic"/>
              </a:rPr>
              <a:t>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通常由高性能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或移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设备组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成，配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大屏幕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示器和高分辨率探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接口。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通常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、高分辨率的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线阵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或凸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取不同切面的超声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特殊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的超声成像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件，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实时获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理和存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超声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KQOUHM+MS-UIGothic"/>
                <a:cs typeface="KQOUHM+MS-UIGothic"/>
              </a:rPr>
              <a:t>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https://d.book118.com/518116012114006040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KQOUHM+MS-UIGothic</vt:lpstr>
      <vt:lpstr>SimSun</vt:lpstr>
      <vt:lpstr>OTRKRK+MNBJSC+ArialMT</vt:lpstr>
      <vt:lpstr>Times New Roman</vt:lpstr>
      <vt:lpstr>PFMPVP+JBGIHF+MicrosoftYaHei-Bold</vt:lpstr>
      <vt:lpstr>SURVAF+WECWHS+MicrosoftYaHei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2024-09-19T06:52:23.701</cp:lastPrinted>
  <dcterms:created xsi:type="dcterms:W3CDTF">2024-09-18T22:52:23Z</dcterms:created>
  <dcterms:modified xsi:type="dcterms:W3CDTF">2024-09-18T22:52:24Z</dcterms:modified>
</cp:coreProperties>
</file>