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bin" ContentType="application/vnd.ms-office.activeX"/>
  <Default Extension="vml" ContentType="application/vnd.openxmlformats-officedocument.vmlDrawing"/>
  <Default Extension="png" ContentType="image/png"/>
  <Default Extension="gif" ContentType="image/gif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activeX/activeX1.xml" ContentType="application/vnd.ms-office.activeX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  <p:sldMasterId id="2147483677" r:id="rId3"/>
    <p:sldMasterId id="2147483679" r:id="rId4"/>
  </p:sld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8" r:id="rId15"/>
  </p:sldIdLst>
  <p:sldSz cx="9144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Master" Target="slideMasters/slideMaster4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activeX/_rels/activeX1.xml.rels>&#65279;<?xml version="1.0" encoding="utf-8" standalone="yes"?><Relationships xmlns="http://schemas.openxmlformats.org/package/2006/relationships"><Relationship Id="rId1" Type="http://schemas.microsoft.com/office/2006/relationships/activeXControlBinary" Target="activeX1.bin" /></Relationships>
</file>

<file path=ppt/activeX/activeX1.xml><?xml version="1.0" encoding="utf-8"?>
<ax:ocx xmlns:r="http://schemas.openxmlformats.org/officeDocument/2006/relationships" xmlns:ax="http://schemas.microsoft.com/office/2006/activeX" ax:classid="{d27cdb6e-ae6d-11cf-96b8-444553540000}" r:id="rId1" ax:persistence="persistPropertyBag"/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w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98FB4D-DA5F-4E6A-9848-8AAA6DDD8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510BAD-BA01-4137-9174-AEBA8D7B4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AB9BE4-2CF4-49F8-B340-36093C060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AF15BF-5789-48A0-A422-5D1AB85B7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E56579-F398-405E-BD10-C22EA3EB2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4FCB01-B237-4DC9-9F17-18CDEF32C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97DB19-492A-4FAE-BFA8-DF7B7874D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5E4DFA-FA93-4998-96B3-F0FEBCC6D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EE21E6-6184-4C65-9913-CE89E67B6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61996C-5B41-462F-9FF0-226D1FCE5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7A6F31-B0D7-490D-B509-6858E25F1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90E9C4AF-3AB2-42D1-A8C2-D1EA4EE3E9CD}" type="datetime1">
              <a:rPr lang="zh-CN" altLang="en-US" sz="1400"/>
              <a:t>*</a:t>
            </a:fld>
            <a:endParaRPr sz="1400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fld id="{C98D808D-0FE2-47B5-9692-0E414493E330}" type="footer">
              <a:rPr sz="1400"/>
              <a:t>*</a:t>
            </a:fld>
            <a:endParaRPr sz="1400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ED759818-E825-44B0-AA32-A099AE2901C3}" type="datetime1">
              <a:rPr lang="zh-CN" altLang="en-US" sz="1400">
                <a:latin typeface="Arial"/>
              </a:rPr>
              <a:t>*</a:t>
            </a:fld>
            <a:endParaRPr lang="en-US" altLang="en-US" sz="1400">
              <a:latin typeface="Arial"/>
            </a:endParaRPr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fld id="{972E89AB-8A2C-4374-80BA-D7EF174A51FE}" type="footer">
              <a:rPr lang="zh-CN" altLang="en-US" sz="1400">
                <a:latin typeface="Arial"/>
              </a:rPr>
              <a:t>*</a:t>
            </a:fld>
            <a:endParaRPr lang="en-US" altLang="en-US" sz="1400">
              <a:latin typeface="Arial"/>
            </a:endParaRPr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lang="zh-CN" altLang="en-US" sz="1400">
                <a:latin typeface="Arial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4EE68263-C0B1-4A93-AE23-A3EF027BDF17}" type="datetime1">
              <a:rPr lang="zh-CN" altLang="en-US" sz="1400">
                <a:latin typeface="Arial"/>
              </a:rPr>
              <a:t>*</a:t>
            </a:fld>
            <a:endParaRPr lang="en-US" altLang="en-US" sz="1400">
              <a:latin typeface="Arial"/>
            </a:endParaRPr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fld id="{8B50BDC2-5150-4086-B479-9B3D8126B288}" type="footer">
              <a:rPr lang="zh-CN" altLang="en-US" sz="1400">
                <a:latin typeface="Arial"/>
              </a:rPr>
              <a:t>*</a:t>
            </a:fld>
            <a:endParaRPr lang="en-US" altLang="en-US" sz="1400">
              <a:latin typeface="Arial"/>
            </a:endParaRPr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lang="zh-CN" altLang="en-US" sz="1400">
                <a:latin typeface="Arial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9E7E69DB-C4E0-4C45-A367-78DA7A762670}" type="datetime1">
              <a:rPr lang="zh-CN" altLang="en-US" sz="1400">
                <a:latin typeface="Arial"/>
              </a:rPr>
              <a:t>*</a:t>
            </a:fld>
            <a:endParaRPr lang="en-US" altLang="en-US" sz="1400">
              <a:latin typeface="Arial"/>
            </a:endParaRPr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fld id="{9E72C568-67E5-4E40-B0CB-DAB55582D983}" type="footer">
              <a:rPr lang="zh-CN" altLang="en-US" sz="1400">
                <a:latin typeface="Arial"/>
              </a:rPr>
              <a:t>*</a:t>
            </a:fld>
            <a:endParaRPr lang="en-US" altLang="en-US" sz="1400">
              <a:latin typeface="Arial"/>
            </a:endParaRPr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lang="zh-CN" altLang="en-US" sz="1400">
                <a:latin typeface="Arial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881E0FB8-B3D8-4039-8549-499D26F80EDB}" type="datetime1">
              <a:rPr lang="zh-CN" altLang="en-US" sz="1400">
                <a:latin typeface="Arial"/>
              </a:rPr>
              <a:t>*</a:t>
            </a:fld>
            <a:endParaRPr lang="en-US" altLang="en-US" sz="1400">
              <a:latin typeface="Arial"/>
            </a:endParaRPr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fld id="{B4FD3140-4232-4FEB-B740-C8A0FCBDD463}" type="footer">
              <a:rPr lang="zh-CN" altLang="en-US" sz="1400">
                <a:latin typeface="Arial"/>
              </a:rPr>
              <a:t>*</a:t>
            </a:fld>
            <a:endParaRPr lang="en-US" altLang="en-US" sz="1400">
              <a:latin typeface="Arial"/>
            </a:endParaRPr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lang="zh-CN" altLang="en-US" sz="1400">
                <a:latin typeface="Arial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algn="l" eaLnBrk="1" hangingPunct="1"/>
            <a:endParaRPr lang="en-US" altLang="en-US" sz="1400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eaLnBrk="1" hangingPunct="1"/>
            <a:endParaRPr lang="en-US" altLang="en-US" sz="1400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algn="r" eaLnBrk="1" hangingPunct="1"/>
            <a:fld id="{93AE1883-0942-4AA3-9DB2-9C7C3A0314B1}" type="slidenum">
              <a:rPr lang="en-US" altLang="en-US" sz="14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file:///D:\qq&#25991;&#20214;\712321467\Image\C2C\Image2\%7b75232B38-A165-1FB7-499C-2E1C792CACB5%7d.png" TargetMode="External" /><Relationship Id="rId3" Type="http://schemas.openxmlformats.org/officeDocument/2006/relationships/image" Target="../media/image1.png" /><Relationship Id="rId4" Type="http://schemas.openxmlformats.org/officeDocument/2006/relationships/image" Target="../media/image2.jpeg" /><Relationship Id="rId5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slideLayout" Target="../slideLayouts/slideLayout14.xml" /><Relationship Id="rId3" Type="http://schemas.openxmlformats.org/officeDocument/2006/relationships/slideLayout" Target="../slideLayouts/slideLayout15.xml" /><Relationship Id="rId4" Type="http://schemas.openxmlformats.org/officeDocument/2006/relationships/slideLayout" Target="../slideLayouts/slideLayout16.xml" /><Relationship Id="rId5" Type="http://schemas.openxmlformats.org/officeDocument/2006/relationships/image" Target="file:///D:\qq&#25991;&#20214;\712321467\Image\C2C\Image2\%7b75232B38-A165-1FB7-499C-2E1C792CACB5%7d.png" TargetMode="External" /><Relationship Id="rId6" Type="http://schemas.openxmlformats.org/officeDocument/2006/relationships/image" Target="../media/image1.png" /><Relationship Id="rId7" Type="http://schemas.openxmlformats.org/officeDocument/2006/relationships/theme" Target="../theme/theme3.xml" /></Relationships>
</file>

<file path=ppt/slideMasters/_rels/slideMaster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image" Target="../media/image3.jpeg" /><Relationship Id="rId3" Type="http://schemas.openxmlformats.org/officeDocument/2006/relationships/image" Target="file:///D:\qq&#25991;&#20214;\712321467\Image\C2C\Image2\%7b75232B38-A165-1FB7-499C-2E1C792CACB5%7d.png" TargetMode="External" /><Relationship Id="rId4" Type="http://schemas.openxmlformats.org/officeDocument/2006/relationships/image" Target="../media/image1.png" /><Relationship Id="rId5" Type="http://schemas.openxmlformats.org/officeDocument/2006/relationships/image" Target="../media/image4.jpeg" /><Relationship Id="rId6" Type="http://schemas.openxmlformats.org/officeDocument/2006/relationships/theme" Target="../theme/theme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4">
            <a:alphaModFix/>
          </a:blip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1026" name="Rectangle 2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effectLst/>
                <a:latin typeface="Arial"/>
                <a:ea typeface="宋体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Rectangle 3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32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2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24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20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»"/>
              <a:defRPr lang="zh-CN" altLang="en-US" sz="20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Rectangle 4" title="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fld id="{7AD31CDA-BC88-425C-BF3E-1B43F7ABE99C}" type="datetime1">
              <a:rPr lang="zh-CN" altLang="en-US" sz="1400"/>
              <a:t>*</a:t>
            </a:fld>
            <a:endParaRPr sz="1400"/>
          </a:p>
        </p:txBody>
      </p:sp>
      <p:sp>
        <p:nvSpPr>
          <p:cNvPr id="1029" name="Rectangle 5" title="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 algn="ctr"/>
            <a:fld id="{6D601D6C-3FC7-4ABA-AABD-C4DECD0D9F09}" type="footer">
              <a:rPr sz="1400"/>
              <a:t>*</a:t>
            </a:fld>
            <a:endParaRPr sz="1400"/>
          </a:p>
        </p:txBody>
      </p:sp>
      <p:sp>
        <p:nvSpPr>
          <p:cNvPr id="1030" name="Rectangle 6" title="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 algn="r"/>
            <a:fld id="{BD78AFB3-D6A5-4FE4-9E65-03DAF2F864E2}" type="slidenum">
              <a:rPr sz="1400"/>
              <a:t>‹#›</a:t>
            </a:fld>
            <a:endParaRPr sz="1400"/>
          </a:p>
        </p:txBody>
      </p:sp>
      <p:pic>
        <p:nvPicPr>
          <p:cNvPr id="1031" name="图片 1073743875" descr="学科网 zxxk.com" title=""/>
          <p:cNvPicPr>
            <a:picLocks noChangeAspect="1"/>
          </p:cNvPicPr>
          <p:nvPr/>
        </p:nvPicPr>
        <p:blipFill>
          <a:blip r:embed="rId3" r:link="rId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marL="0" indent="0" algn="ctr" defTabSz="91440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FontTx/>
        <a:buNone/>
        <a:defRPr sz="4400" b="0" i="0" u="none" baseline="0">
          <a:solidFill>
            <a:schemeClr val="tx2"/>
          </a:solidFill>
          <a:effectLst/>
          <a:latin typeface="Arial"/>
          <a:ea typeface="宋体" charset="-122"/>
        </a:defRPr>
      </a:lvl1pPr>
    </p:titleStyle>
    <p:bodyStyle>
      <a:lvl1pPr marL="342900" indent="-342900" algn="l" defTabSz="91440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FontTx/>
        <a:buChar char="•"/>
        <a:defRPr sz="3200" b="0" i="0" u="none" baseline="0">
          <a:solidFill>
            <a:schemeClr val="tx1"/>
          </a:solidFill>
          <a:effectLst/>
          <a:latin typeface="Arial"/>
          <a:ea typeface="宋体" charset="-122"/>
        </a:defRPr>
      </a:lvl1pPr>
      <a:lvl2pPr marL="742950" indent="-285750" algn="l" defTabSz="91440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FontTx/>
        <a:buChar char="–"/>
        <a:defRPr sz="2800" b="0" i="0" u="none" baseline="0">
          <a:solidFill>
            <a:schemeClr val="tx1"/>
          </a:solidFill>
          <a:effectLst/>
          <a:latin typeface="Arial"/>
          <a:ea typeface="宋体" charset="-122"/>
        </a:defRPr>
      </a:lvl2pPr>
      <a:lvl3pPr marL="1143000" indent="-228600" algn="l" defTabSz="91440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FontTx/>
        <a:buChar char="•"/>
        <a:defRPr sz="2400" b="0" i="0" u="none" baseline="0">
          <a:solidFill>
            <a:schemeClr val="tx1"/>
          </a:solidFill>
          <a:effectLst/>
          <a:latin typeface="Arial"/>
          <a:ea typeface="宋体" charset="-122"/>
        </a:defRPr>
      </a:lvl3pPr>
      <a:lvl4pPr marL="1600200" indent="-228600" algn="l" defTabSz="91440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FontTx/>
        <a:buChar char="–"/>
        <a:defRPr sz="2000" b="0" i="0" u="none" baseline="0">
          <a:solidFill>
            <a:schemeClr val="tx1"/>
          </a:solidFill>
          <a:effectLst/>
          <a:latin typeface="Arial"/>
          <a:ea typeface="宋体" charset="-122"/>
        </a:defRPr>
      </a:lvl4pPr>
      <a:lvl5pPr marL="2057400" indent="-228600" algn="l" defTabSz="91440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FontTx/>
        <a:buChar char="»"/>
        <a:defRPr sz="2000" b="0" i="0" u="none" baseline="0">
          <a:solidFill>
            <a:schemeClr val="tx1"/>
          </a:solidFill>
          <a:effectLst/>
          <a:latin typeface="Arial"/>
          <a:ea typeface="宋体" charset="-122"/>
        </a:defRPr>
      </a:lvl5pPr>
    </p:bodyStyle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/>
      <p:sp>
        <p:nvSpPr>
          <p:cNvPr id="4098" name="Rectangle 2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effectLst/>
                <a:latin typeface="Arial"/>
                <a:ea typeface="宋体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4099" name="Rectangle 3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32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2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24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20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»"/>
              <a:defRPr lang="zh-CN" altLang="en-US" sz="20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4100" name="Rectangle 4" title="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fld id="{D01C0A11-5CFF-4224-89E2-830E87FAB690}" type="datetime1">
              <a:rPr lang="zh-CN" altLang="en-US" sz="1400">
                <a:latin typeface="Arial"/>
              </a:rPr>
              <a:t>*</a:t>
            </a:fld>
            <a:endParaRPr lang="en-US" altLang="en-US" sz="1400">
              <a:latin typeface="Arial"/>
            </a:endParaRPr>
          </a:p>
        </p:txBody>
      </p:sp>
      <p:sp>
        <p:nvSpPr>
          <p:cNvPr id="4101" name="Rectangle 5" title="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 algn="ctr"/>
            <a:fld id="{CB09C850-B014-485D-AACE-5B0C723E545B}" type="footer">
              <a:rPr lang="zh-CN" altLang="en-US" sz="1400">
                <a:latin typeface="Arial"/>
              </a:rPr>
              <a:t>*</a:t>
            </a:fld>
            <a:endParaRPr lang="en-US" altLang="en-US" sz="1400">
              <a:latin typeface="Arial"/>
            </a:endParaRPr>
          </a:p>
        </p:txBody>
      </p:sp>
      <p:sp>
        <p:nvSpPr>
          <p:cNvPr id="4102" name="Rectangle 6" title="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 algn="r"/>
            <a:fld id="{01A70E21-7C87-40DC-8044-59195F3A306C}" type="slidenum">
              <a:rPr lang="zh-CN" altLang="en-US" sz="1400">
                <a:latin typeface="Arial"/>
              </a:rPr>
              <a:t>‹#›</a:t>
            </a:fld>
            <a:endParaRPr lang="en-US" altLang="en-US" sz="1400">
              <a:latin typeface="Arial"/>
            </a:endParaRPr>
          </a:p>
        </p:txBody>
      </p:sp>
      <p:pic>
        <p:nvPicPr>
          <p:cNvPr id="4103" name="图片 1073743875" descr="学科网 zxxk.com" title=""/>
          <p:cNvPicPr>
            <a:picLocks noChangeAspect="1"/>
          </p:cNvPicPr>
          <p:nvPr/>
        </p:nvPicPr>
        <p:blipFill>
          <a:blip r:embed="rId6" r:link="rId5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</p:sldLayoutIdLst>
  <p:transition/>
  <p:timing/>
  <p:txStyles>
    <p:titleStyle>
      <a:lvl1pPr marL="0" indent="0" algn="ctr" defTabSz="91440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FontTx/>
        <a:buNone/>
        <a:defRPr sz="4400" b="0" i="0" u="none" baseline="0">
          <a:solidFill>
            <a:schemeClr val="tx2"/>
          </a:solidFill>
          <a:effectLst/>
          <a:latin typeface="Arial"/>
          <a:ea typeface="宋体" charset="-122"/>
        </a:defRPr>
      </a:lvl1pPr>
    </p:titleStyle>
    <p:bodyStyle>
      <a:lvl1pPr marL="342900" indent="-342900" algn="l" defTabSz="91440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FontTx/>
        <a:buChar char="•"/>
        <a:defRPr sz="3200" b="0" i="0" u="none" baseline="0">
          <a:solidFill>
            <a:schemeClr val="tx1"/>
          </a:solidFill>
          <a:effectLst/>
          <a:latin typeface="Arial"/>
          <a:ea typeface="宋体" charset="-122"/>
        </a:defRPr>
      </a:lvl1pPr>
      <a:lvl2pPr marL="742950" indent="-285750" algn="l" defTabSz="91440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FontTx/>
        <a:buChar char="–"/>
        <a:defRPr sz="2800" b="0" i="0" u="none" baseline="0">
          <a:solidFill>
            <a:schemeClr val="tx1"/>
          </a:solidFill>
          <a:effectLst/>
          <a:latin typeface="Arial"/>
          <a:ea typeface="宋体" charset="-122"/>
        </a:defRPr>
      </a:lvl2pPr>
      <a:lvl3pPr marL="1143000" indent="-228600" algn="l" defTabSz="91440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FontTx/>
        <a:buChar char="•"/>
        <a:defRPr sz="2400" b="0" i="0" u="none" baseline="0">
          <a:solidFill>
            <a:schemeClr val="tx1"/>
          </a:solidFill>
          <a:effectLst/>
          <a:latin typeface="Arial"/>
          <a:ea typeface="宋体" charset="-122"/>
        </a:defRPr>
      </a:lvl3pPr>
      <a:lvl4pPr marL="1600200" indent="-228600" algn="l" defTabSz="91440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FontTx/>
        <a:buChar char="–"/>
        <a:defRPr sz="2000" b="0" i="0" u="none" baseline="0">
          <a:solidFill>
            <a:schemeClr val="tx1"/>
          </a:solidFill>
          <a:effectLst/>
          <a:latin typeface="Arial"/>
          <a:ea typeface="宋体" charset="-122"/>
        </a:defRPr>
      </a:lvl4pPr>
      <a:lvl5pPr marL="2057400" indent="-228600" algn="l" defTabSz="914400" eaLnBrk="1" fontAlgn="base" hangingPunct="1">
        <a:lnSpc>
          <a:spcPct val="100000"/>
        </a:lnSpc>
        <a:spcBef>
          <a:spcPct val="20000"/>
        </a:spcBef>
        <a:spcAft>
          <a:spcPct val="0"/>
        </a:spcAft>
        <a:buClrTx/>
        <a:buFontTx/>
        <a:buChar char="»"/>
        <a:defRPr sz="2000" b="0" i="0" u="none" baseline="0">
          <a:solidFill>
            <a:schemeClr val="tx1"/>
          </a:solidFill>
          <a:effectLst/>
          <a:latin typeface="Arial"/>
          <a:ea typeface="宋体" charset="-122"/>
        </a:defRPr>
      </a:lvl5pPr>
    </p:bodyStyle>
    <p:otherStyle/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5">
            <a:alphaModFix/>
          </a:blip>
          <a:stretch>
            <a:fillRect/>
          </a:stretch>
        </a:blipFill>
      </p:bgPr>
    </p:bg>
    <p:spTree>
      <p:nvGrpSpPr>
        <p:cNvPr id="1" name="" title=""/>
        <p:cNvGrpSpPr/>
        <p:nvPr/>
      </p:nvGrpSpPr>
      <p:grpSpPr/>
      <p:sp>
        <p:nvSpPr>
          <p:cNvPr id="5122" name="Rectangle 2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ctr" defTabSz="9144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effectLst/>
                <a:latin typeface="Arial"/>
                <a:ea typeface="宋体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5123" name="Rectangle 3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32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742950" indent="-285750" algn="l" defTabSz="9144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2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1143000" indent="-228600" algn="l" defTabSz="9144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24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600200" indent="-228600" algn="l" defTabSz="9144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20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2057400" indent="-228600" algn="l" defTabSz="91440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»"/>
              <a:defRPr lang="zh-CN" altLang="en-US" sz="20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5124" name="Rectangle 4" title="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 algn="l" eaLnBrk="1" hangingPunct="1"/>
            <a:endParaRPr lang="en-US" altLang="en-US" sz="1400"/>
          </a:p>
        </p:txBody>
      </p:sp>
      <p:sp>
        <p:nvSpPr>
          <p:cNvPr id="5125" name="Rectangle 5" title="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 eaLnBrk="1" hangingPunct="1"/>
            <a:endParaRPr lang="en-US" altLang="en-US" sz="1400"/>
          </a:p>
        </p:txBody>
      </p:sp>
      <p:sp>
        <p:nvSpPr>
          <p:cNvPr id="5126" name="Rectangle 6" title="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 algn="r" eaLnBrk="1" hangingPunct="1"/>
            <a:fld id="{012CF0E1-CC4E-4CB9-BB5A-F2627891E519}" type="slidenum">
              <a:rPr lang="en-US" altLang="en-US" sz="1400"/>
              <a:t>‹#›</a:t>
            </a:fld>
            <a:endParaRPr lang="en-US" altLang="en-US" sz="1400"/>
          </a:p>
        </p:txBody>
      </p:sp>
      <p:pic>
        <p:nvPicPr>
          <p:cNvPr id="5127" name="Picture 7" descr="节图1-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388" y="331788"/>
            <a:ext cx="936625" cy="9366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5128" name="图片 1073743875" descr="学科网 zxxk.com" title=""/>
          <p:cNvPicPr>
            <a:picLocks noChangeAspect="1"/>
          </p:cNvPicPr>
          <p:nvPr/>
        </p:nvPicPr>
        <p:blipFill>
          <a:blip r:embed="rId4" r:link="rId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ransition/>
  <p:timing/>
  <p:txStyles>
    <p:titleStyle>
      <a:lvl1pPr marL="0" indent="0" algn="ctr" defTabSz="91440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FontTx/>
        <a:buNone/>
        <a:defRPr sz="4400" b="0" i="0" u="none" baseline="0">
          <a:solidFill>
            <a:schemeClr val="tx2"/>
          </a:solidFill>
          <a:effectLst/>
          <a:latin typeface="Arial"/>
          <a:ea typeface="宋体" charset="-122"/>
        </a:defRPr>
      </a:lvl1pPr>
    </p:titleStyle>
    <p:bodyStyle>
      <a:lvl1pPr marL="342900" indent="-342900" algn="l" defTabSz="91440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FontTx/>
        <a:buChar char="•"/>
        <a:defRPr sz="3200" b="0" i="0" u="none" baseline="0">
          <a:solidFill>
            <a:schemeClr val="tx1"/>
          </a:solidFill>
          <a:effectLst/>
          <a:latin typeface="Arial"/>
          <a:ea typeface="宋体" charset="-122"/>
        </a:defRPr>
      </a:lvl1pPr>
      <a:lvl2pPr marL="742950" indent="-285750" algn="l" defTabSz="91440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FontTx/>
        <a:buChar char="–"/>
        <a:defRPr sz="2800" b="0" i="0" u="none" baseline="0">
          <a:solidFill>
            <a:schemeClr val="tx1"/>
          </a:solidFill>
          <a:effectLst/>
          <a:latin typeface="Arial"/>
          <a:ea typeface="宋体" charset="-122"/>
        </a:defRPr>
      </a:lvl2pPr>
      <a:lvl3pPr marL="1143000" indent="-228600" algn="l" defTabSz="91440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FontTx/>
        <a:buChar char="•"/>
        <a:defRPr sz="2400" b="0" i="0" u="none" baseline="0">
          <a:solidFill>
            <a:schemeClr val="tx1"/>
          </a:solidFill>
          <a:effectLst/>
          <a:latin typeface="Arial"/>
          <a:ea typeface="宋体" charset="-122"/>
        </a:defRPr>
      </a:lvl3pPr>
      <a:lvl4pPr marL="1600200" indent="-228600" algn="l" defTabSz="91440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FontTx/>
        <a:buChar char="–"/>
        <a:defRPr sz="2000" b="0" i="0" u="none" baseline="0">
          <a:solidFill>
            <a:schemeClr val="tx1"/>
          </a:solidFill>
          <a:effectLst/>
          <a:latin typeface="Arial"/>
          <a:ea typeface="宋体" charset="-122"/>
        </a:defRPr>
      </a:lvl4pPr>
      <a:lvl5pPr marL="2057400" indent="-228600" algn="l" defTabSz="91440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FontTx/>
        <a:buChar char="»"/>
        <a:defRPr sz="2000" b="0" i="0" u="none" baseline="0">
          <a:solidFill>
            <a:schemeClr val="tx1"/>
          </a:solidFill>
          <a:effectLst/>
          <a:latin typeface="Arial"/>
          <a:ea typeface="宋体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&#26059;&#36716;&#30340;&#22320;&#29699;" TargetMode="External" /><Relationship Id="rId3" Type="http://schemas.openxmlformats.org/officeDocument/2006/relationships/image" Target="../media/image5.gif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gif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2" Type="http://schemas.openxmlformats.org/officeDocument/2006/relationships/control" Target="../activeX/activeX1.xml" /><Relationship Id="rId3" Type="http://schemas.openxmlformats.org/officeDocument/2006/relationships/image" Target="../media/image9.wmf" /><Relationship Id="rId4" Type="http://schemas.openxmlformats.org/officeDocument/2006/relationships/vmlDrawing" Target="../drawings/vmlDrawing1.v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323550812795" TargetMode="External" /><Relationship Id="rId3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323709072030" TargetMode="External" /><Relationship Id="rId3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32272861373" TargetMode="External" /><Relationship Id="rId3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11612600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7170" name="Text Box 2" title=""/>
          <p:cNvSpPr txBox="1"/>
          <p:nvPr/>
        </p:nvSpPr>
        <p:spPr>
          <a:xfrm>
            <a:off x="3124200" y="3810000"/>
            <a:ext cx="3429000" cy="3667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>
              <a:spcBef>
                <a:spcPct val="50000"/>
              </a:spcBef>
            </a:pPr>
          </a:p>
        </p:txBody>
      </p:sp>
      <p:sp>
        <p:nvSpPr>
          <p:cNvPr id="7171" name="Text Box 3" title=""/>
          <p:cNvSpPr txBox="1"/>
          <p:nvPr/>
        </p:nvSpPr>
        <p:spPr>
          <a:xfrm>
            <a:off x="1066800" y="1016000"/>
            <a:ext cx="868363" cy="36671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 eaLnBrk="1" hangingPunct="1"/>
            <a:r>
              <a:rPr lang="zh-CN" altLang="en-US" sz="2800" b="1"/>
              <a:t>第三节</a:t>
            </a:r>
            <a:endParaRPr lang="zh-CN" altLang="en-US" sz="2800" b="1"/>
          </a:p>
          <a:p>
            <a:pPr lvl="0" eaLnBrk="1" hangingPunct="1"/>
            <a:endParaRPr lang="zh-CN" altLang="en-US" sz="2800" b="1"/>
          </a:p>
        </p:txBody>
      </p:sp>
      <p:sp>
        <p:nvSpPr>
          <p:cNvPr id="7172" name="Text Box 4" title=""/>
          <p:cNvSpPr txBox="1"/>
          <p:nvPr/>
        </p:nvSpPr>
        <p:spPr>
          <a:xfrm>
            <a:off x="2406650" y="990600"/>
            <a:ext cx="1327150" cy="3651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 eaLnBrk="1" hangingPunct="1"/>
            <a:r>
              <a:rPr lang="zh-CN" altLang="en-US" sz="2800" b="1"/>
              <a:t>地球的运动</a:t>
            </a:r>
            <a:endParaRPr lang="zh-CN" altLang="en-US" sz="2800" b="1"/>
          </a:p>
        </p:txBody>
      </p:sp>
      <p:sp>
        <p:nvSpPr>
          <p:cNvPr id="7173" name="Text Box 5" title=""/>
          <p:cNvSpPr txBox="1"/>
          <p:nvPr/>
        </p:nvSpPr>
        <p:spPr>
          <a:xfrm>
            <a:off x="1763713" y="1844675"/>
            <a:ext cx="5965825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 algn="l" eaLnBrk="1" hangingPunct="1"/>
            <a:r>
              <a:rPr lang="zh-CN" altLang="en-US" sz="3200" b="1">
                <a:latin typeface="宋体" charset="-122"/>
              </a:rPr>
              <a:t> 地球公转的地理意义</a:t>
            </a:r>
            <a:endParaRPr lang="zh-CN" altLang="en-US" sz="3200" b="1">
              <a:latin typeface="宋体" charset="-122"/>
            </a:endParaRPr>
          </a:p>
        </p:txBody>
      </p:sp>
      <p:grpSp>
        <p:nvGrpSpPr>
          <p:cNvPr id="7174" name="Group 6" title=""/>
          <p:cNvGrpSpPr/>
          <p:nvPr/>
        </p:nvGrpSpPr>
        <p:grpSpPr>
          <a:xfrm>
            <a:off x="6705600" y="5029200"/>
            <a:ext cx="1905000" cy="1828800"/>
            <a:chExt cx="2999" cy="2880"/>
          </a:xfrm>
        </p:grpSpPr>
        <p:pic>
          <p:nvPicPr>
            <p:cNvPr id="7175" name="Picture 7" title=""/>
            <p:cNvPicPr>
              <a:picLocks noChangeAspect="1"/>
            </p:cNvPicPr>
            <p:nvPr/>
          </p:nvPicPr>
          <p:blipFill>
            <a:blip r:embed="rId3" r:link="rId2"/>
            <a:stretch>
              <a:fillRect/>
            </a:stretch>
          </p:blipFill>
          <p:spPr>
            <a:xfrm>
              <a:off x="0" y="0"/>
              <a:ext cx="2880" cy="2880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</p:pic>
        <p:sp>
          <p:nvSpPr>
            <p:cNvPr id="7176" name="Text Box 8" title=""/>
            <p:cNvSpPr txBox="1"/>
            <p:nvPr/>
          </p:nvSpPr>
          <p:spPr>
            <a:xfrm>
              <a:off x="191" y="720"/>
              <a:ext cx="2808" cy="1488"/>
            </a:xfrm>
            <a:prstGeom prst="rect">
              <a:avLst/>
            </a:prstGeom>
            <a:noFill/>
            <a:ln>
              <a:noFill/>
              <a:miter lim="800000"/>
            </a:ln>
            <a:effectLst/>
          </p:spPr>
          <p:txBody>
            <a:bodyPr rot="0" wrap="none" anchor="t" anchorCtr="0">
              <a:spAutoFit/>
            </a:bodyPr>
            <a:lstStyle>
              <a:defPPr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lang="zh-CN" altLang="en-US"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5pPr>
            </a:lstStyle>
            <a:p>
              <a:pPr lvl="0" eaLnBrk="1" hangingPunct="1"/>
              <a:endParaRPr lang="zh-CN" altLang="en-US" sz="2800" b="1">
                <a:solidFill>
                  <a:schemeClr val="bg1"/>
                </a:solidFill>
                <a:latin typeface="宋体" charset="-122"/>
              </a:endParaRPr>
            </a:p>
          </p:txBody>
        </p:sp>
      </p:grpSp>
      <p:sp>
        <p:nvSpPr>
          <p:cNvPr id="7177" name="Text Box 9" title=""/>
          <p:cNvSpPr txBox="1"/>
          <p:nvPr/>
        </p:nvSpPr>
        <p:spPr>
          <a:xfrm>
            <a:off x="2484438" y="2852738"/>
            <a:ext cx="5332412" cy="8239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 eaLnBrk="1" hangingPunct="1"/>
            <a:r>
              <a:rPr lang="zh-CN" altLang="en-US" sz="4800" b="1">
                <a:solidFill>
                  <a:srgbClr val="FF0000"/>
                </a:solidFill>
                <a:ea typeface="黑体" pitchFamily="2" charset="-122"/>
              </a:rPr>
              <a:t>昼夜长短的变化</a:t>
            </a:r>
            <a:endParaRPr lang="zh-CN" altLang="en-US" sz="4800" b="1">
              <a:solidFill>
                <a:srgbClr val="FF0000"/>
              </a:solidFill>
              <a:ea typeface="黑体" pitchFamily="2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8194" name="Text Box 2" title=""/>
          <p:cNvSpPr txBox="1"/>
          <p:nvPr/>
        </p:nvSpPr>
        <p:spPr>
          <a:xfrm>
            <a:off x="2057400" y="722313"/>
            <a:ext cx="4800600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r>
              <a:rPr sz="4000">
                <a:solidFill>
                  <a:schemeClr val="bg1"/>
                </a:solidFill>
                <a:ea typeface="华文行楷" pitchFamily="2" charset="-122"/>
              </a:rPr>
              <a:t>地球公转的地理意义</a:t>
            </a:r>
            <a:endParaRPr sz="4000">
              <a:solidFill>
                <a:schemeClr val="bg1"/>
              </a:solidFill>
              <a:ea typeface="华文行楷" pitchFamily="2" charset="-122"/>
            </a:endParaRPr>
          </a:p>
        </p:txBody>
      </p:sp>
      <p:sp>
        <p:nvSpPr>
          <p:cNvPr id="8195" name="Rectangle 3" title=""/>
          <p:cNvSpPr/>
          <p:nvPr/>
        </p:nvSpPr>
        <p:spPr>
          <a:xfrm>
            <a:off x="1295400" y="973138"/>
            <a:ext cx="2714625" cy="609600"/>
          </a:xfrm>
          <a:prstGeom prst="rect">
            <a:avLst/>
          </a:prstGeom>
          <a:noFill/>
          <a:ln w="38100" cmpd="sng"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 algn="ctr"/>
            <a:r>
              <a:rPr sz="2800">
                <a:ea typeface="方正大黑简体" pitchFamily="2" charset="-122"/>
              </a:rPr>
              <a:t>地球绕地轴自转</a:t>
            </a:r>
            <a:endParaRPr sz="2800">
              <a:ea typeface="方正大黑简体" pitchFamily="2" charset="-122"/>
            </a:endParaRPr>
          </a:p>
        </p:txBody>
      </p:sp>
      <p:sp>
        <p:nvSpPr>
          <p:cNvPr id="8196" name="Rectangle 4" title=""/>
          <p:cNvSpPr/>
          <p:nvPr/>
        </p:nvSpPr>
        <p:spPr>
          <a:xfrm>
            <a:off x="5229225" y="973138"/>
            <a:ext cx="2390775" cy="609600"/>
          </a:xfrm>
          <a:prstGeom prst="rect">
            <a:avLst/>
          </a:prstGeom>
          <a:noFill/>
          <a:ln w="38100" cmpd="sng"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 algn="ctr"/>
            <a:r>
              <a:rPr sz="2800">
                <a:ea typeface="方正大黑简体" pitchFamily="2" charset="-122"/>
              </a:rPr>
              <a:t>地球绕日公转</a:t>
            </a:r>
            <a:endParaRPr sz="2800">
              <a:ea typeface="方正大黑简体" pitchFamily="2" charset="-122"/>
            </a:endParaRPr>
          </a:p>
        </p:txBody>
      </p:sp>
      <p:sp>
        <p:nvSpPr>
          <p:cNvPr id="8197" name="Rectangle 5" title=""/>
          <p:cNvSpPr/>
          <p:nvPr/>
        </p:nvSpPr>
        <p:spPr>
          <a:xfrm>
            <a:off x="3657600" y="1887538"/>
            <a:ext cx="1676400" cy="609600"/>
          </a:xfrm>
          <a:prstGeom prst="rect">
            <a:avLst/>
          </a:prstGeom>
          <a:noFill/>
          <a:ln w="38100" cmpd="sng"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 algn="ctr"/>
            <a:r>
              <a:rPr sz="2800">
                <a:ea typeface="方正大黑简体" pitchFamily="2" charset="-122"/>
              </a:rPr>
              <a:t>黄赤交角</a:t>
            </a:r>
            <a:endParaRPr sz="2800">
              <a:ea typeface="方正大黑简体" pitchFamily="2" charset="-122"/>
            </a:endParaRPr>
          </a:p>
        </p:txBody>
      </p:sp>
      <p:sp>
        <p:nvSpPr>
          <p:cNvPr id="8198" name="Rectangle 6" title=""/>
          <p:cNvSpPr/>
          <p:nvPr/>
        </p:nvSpPr>
        <p:spPr>
          <a:xfrm>
            <a:off x="2667000" y="3030538"/>
            <a:ext cx="3810000" cy="609600"/>
          </a:xfrm>
          <a:prstGeom prst="rect">
            <a:avLst/>
          </a:prstGeom>
          <a:noFill/>
          <a:ln w="38100" cmpd="sng"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 algn="ctr"/>
            <a:r>
              <a:rPr sz="2800">
                <a:ea typeface="方正大黑简体" pitchFamily="2" charset="-122"/>
              </a:rPr>
              <a:t>太阳直射点的回归运动</a:t>
            </a:r>
            <a:endParaRPr sz="2800">
              <a:ea typeface="方正大黑简体" pitchFamily="2" charset="-122"/>
            </a:endParaRPr>
          </a:p>
        </p:txBody>
      </p:sp>
      <p:sp>
        <p:nvSpPr>
          <p:cNvPr id="8199" name="Rectangle 7" title=""/>
          <p:cNvSpPr/>
          <p:nvPr/>
        </p:nvSpPr>
        <p:spPr>
          <a:xfrm>
            <a:off x="4619625" y="4249738"/>
            <a:ext cx="3505200" cy="609600"/>
          </a:xfrm>
          <a:prstGeom prst="rect">
            <a:avLst/>
          </a:prstGeom>
          <a:noFill/>
          <a:ln w="38100" cmpd="sng"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r>
              <a:rPr sz="2400">
                <a:ea typeface="方正大黑简体" pitchFamily="2" charset="-122"/>
              </a:rPr>
              <a:t>各地正午太阳高度的变化</a:t>
            </a:r>
            <a:endParaRPr sz="2400">
              <a:ea typeface="方正大黑简体" pitchFamily="2" charset="-122"/>
            </a:endParaRPr>
          </a:p>
        </p:txBody>
      </p:sp>
      <p:sp>
        <p:nvSpPr>
          <p:cNvPr id="8200" name="Rectangle 8" title=""/>
          <p:cNvSpPr/>
          <p:nvPr/>
        </p:nvSpPr>
        <p:spPr>
          <a:xfrm>
            <a:off x="1419225" y="4249738"/>
            <a:ext cx="2971800" cy="609600"/>
          </a:xfrm>
          <a:prstGeom prst="rect">
            <a:avLst/>
          </a:prstGeom>
          <a:noFill/>
          <a:ln w="38100" cmpd="sng"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r>
              <a:rPr sz="2400">
                <a:solidFill>
                  <a:srgbClr val="FF6600"/>
                </a:solidFill>
                <a:ea typeface="方正大黑简体" pitchFamily="2" charset="-122"/>
              </a:rPr>
              <a:t>各地昼夜长短的变化</a:t>
            </a:r>
            <a:endParaRPr sz="2400">
              <a:solidFill>
                <a:srgbClr val="FF6600"/>
              </a:solidFill>
              <a:ea typeface="方正大黑简体" pitchFamily="2" charset="-122"/>
            </a:endParaRPr>
          </a:p>
        </p:txBody>
      </p:sp>
      <p:cxnSp>
        <p:nvCxnSpPr>
          <p:cNvPr id="8201" name="" title=""/>
          <p:cNvCxnSpPr/>
          <p:nvPr/>
        </p:nvCxnSpPr>
        <p:spPr>
          <a:xfrm>
            <a:off x="4010025" y="1277938"/>
            <a:ext cx="1219200" cy="0"/>
          </a:xfrm>
          <a:prstGeom prst="line">
            <a:avLst/>
          </a:prstGeom>
          <a:noFill/>
          <a:ln w="38100" cmpd="sng">
            <a:solidFill>
              <a:schemeClr val="tx1"/>
            </a:solidFill>
            <a:miter lim="800000"/>
          </a:ln>
        </p:spPr>
      </p:cxnSp>
      <p:cxnSp>
        <p:nvCxnSpPr>
          <p:cNvPr id="8202" name="" title=""/>
          <p:cNvCxnSpPr/>
          <p:nvPr/>
        </p:nvCxnSpPr>
        <p:spPr>
          <a:xfrm flipH="1">
            <a:off x="4543425" y="1277938"/>
            <a:ext cx="0" cy="609600"/>
          </a:xfrm>
          <a:prstGeom prst="line">
            <a:avLst/>
          </a:prstGeom>
          <a:noFill/>
          <a:ln w="38100" cmpd="sng"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8203" name="" title=""/>
          <p:cNvCxnSpPr/>
          <p:nvPr/>
        </p:nvCxnSpPr>
        <p:spPr>
          <a:xfrm flipH="1">
            <a:off x="4543425" y="2497138"/>
            <a:ext cx="0" cy="533400"/>
          </a:xfrm>
          <a:prstGeom prst="line">
            <a:avLst/>
          </a:prstGeom>
          <a:noFill/>
          <a:ln w="38100" cmpd="sng"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8204" name="" title=""/>
          <p:cNvCxnSpPr/>
          <p:nvPr/>
        </p:nvCxnSpPr>
        <p:spPr>
          <a:xfrm flipH="1">
            <a:off x="2943225" y="3640138"/>
            <a:ext cx="0" cy="609600"/>
          </a:xfrm>
          <a:prstGeom prst="line">
            <a:avLst/>
          </a:prstGeom>
          <a:noFill/>
          <a:ln w="38100" cmpd="sng"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8205" name="" title=""/>
          <p:cNvCxnSpPr/>
          <p:nvPr/>
        </p:nvCxnSpPr>
        <p:spPr>
          <a:xfrm flipH="1">
            <a:off x="6372225" y="3668713"/>
            <a:ext cx="0" cy="581025"/>
          </a:xfrm>
          <a:prstGeom prst="line">
            <a:avLst/>
          </a:prstGeom>
          <a:noFill/>
          <a:ln w="38100" cmpd="sng">
            <a:solidFill>
              <a:schemeClr val="tx1"/>
            </a:solidFill>
            <a:miter lim="800000"/>
            <a:tailEnd type="triangle"/>
          </a:ln>
        </p:spPr>
      </p:cxnSp>
      <p:sp>
        <p:nvSpPr>
          <p:cNvPr id="8206" name="" title=""/>
          <p:cNvSpPr/>
          <p:nvPr/>
        </p:nvSpPr>
        <p:spPr>
          <a:xfrm>
            <a:off x="2209800" y="5843588"/>
            <a:ext cx="1447800" cy="609600"/>
          </a:xfrm>
          <a:prstGeom prst="rect">
            <a:avLst/>
          </a:prstGeom>
          <a:noFill/>
          <a:ln w="38100" cmpd="sng"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r>
              <a:rPr sz="2400">
                <a:ea typeface="方正大黑简体" pitchFamily="2" charset="-122"/>
              </a:rPr>
              <a:t>四季更替</a:t>
            </a:r>
            <a:endParaRPr sz="2400">
              <a:ea typeface="方正大黑简体" pitchFamily="2" charset="-122"/>
            </a:endParaRPr>
          </a:p>
        </p:txBody>
      </p:sp>
      <p:sp>
        <p:nvSpPr>
          <p:cNvPr id="8207" name="" title=""/>
          <p:cNvSpPr/>
          <p:nvPr/>
        </p:nvSpPr>
        <p:spPr>
          <a:xfrm>
            <a:off x="5638800" y="5843588"/>
            <a:ext cx="1447800" cy="609600"/>
          </a:xfrm>
          <a:prstGeom prst="rect">
            <a:avLst/>
          </a:prstGeom>
          <a:noFill/>
          <a:ln w="38100" cmpd="sng"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r>
              <a:rPr sz="2400">
                <a:ea typeface="方正大黑简体" pitchFamily="2" charset="-122"/>
              </a:rPr>
              <a:t>五带划分</a:t>
            </a:r>
            <a:endParaRPr sz="2400">
              <a:ea typeface="方正大黑简体" pitchFamily="2" charset="-122"/>
            </a:endParaRPr>
          </a:p>
        </p:txBody>
      </p:sp>
      <p:cxnSp>
        <p:nvCxnSpPr>
          <p:cNvPr id="8208" name="" title=""/>
          <p:cNvCxnSpPr/>
          <p:nvPr/>
        </p:nvCxnSpPr>
        <p:spPr>
          <a:xfrm flipH="1">
            <a:off x="2916238" y="5078413"/>
            <a:ext cx="0" cy="609600"/>
          </a:xfrm>
          <a:prstGeom prst="line">
            <a:avLst/>
          </a:prstGeom>
          <a:noFill/>
          <a:ln w="38100" cmpd="sng"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8209" name="" title=""/>
          <p:cNvCxnSpPr/>
          <p:nvPr/>
        </p:nvCxnSpPr>
        <p:spPr>
          <a:xfrm flipH="1">
            <a:off x="6372225" y="5081588"/>
            <a:ext cx="0" cy="609600"/>
          </a:xfrm>
          <a:prstGeom prst="line">
            <a:avLst/>
          </a:prstGeom>
          <a:noFill/>
          <a:ln w="38100" cmpd="sng"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8210" name="" title=""/>
          <p:cNvCxnSpPr/>
          <p:nvPr/>
        </p:nvCxnSpPr>
        <p:spPr>
          <a:xfrm>
            <a:off x="3048000" y="5081588"/>
            <a:ext cx="3276600" cy="609600"/>
          </a:xfrm>
          <a:prstGeom prst="line">
            <a:avLst/>
          </a:prstGeom>
          <a:noFill/>
          <a:ln w="38100" cmpd="sng"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8211" name="" title=""/>
          <p:cNvCxnSpPr/>
          <p:nvPr/>
        </p:nvCxnSpPr>
        <p:spPr>
          <a:xfrm flipH="1">
            <a:off x="3203575" y="4933950"/>
            <a:ext cx="2736850" cy="863600"/>
          </a:xfrm>
          <a:prstGeom prst="line">
            <a:avLst/>
          </a:prstGeom>
          <a:noFill/>
          <a:ln w="28575" cmpd="sng">
            <a:solidFill>
              <a:schemeClr val="tx1"/>
            </a:solidFill>
            <a:miter lim="800000"/>
            <a:tailEnd type="triangle"/>
          </a:ln>
        </p:spPr>
      </p:cxnSp>
      <p:sp>
        <p:nvSpPr>
          <p:cNvPr id="8212" name="Rectangle 14" title=""/>
          <p:cNvSpPr/>
          <p:nvPr/>
        </p:nvSpPr>
        <p:spPr>
          <a:xfrm>
            <a:off x="0" y="52388"/>
            <a:ext cx="5724525" cy="5794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r>
              <a:rPr sz="3200" b="1">
                <a:solidFill>
                  <a:srgbClr val="FF6600"/>
                </a:solidFill>
                <a:ea typeface="黑体" pitchFamily="2" charset="-122"/>
              </a:rPr>
              <a:t>一、昼夜长短变化的原因</a:t>
            </a:r>
            <a:endParaRPr sz="3200" b="1">
              <a:solidFill>
                <a:srgbClr val="FF6600"/>
              </a:solidFill>
              <a:ea typeface="黑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16" presetID="2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8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8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0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81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8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8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2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9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8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2000"/>
                                        <p:tgtEl>
                                          <p:spTgt spid="8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1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7" dur="2000"/>
                                        <p:tgtEl>
                                          <p:spTgt spid="8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1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0" dur="2000"/>
                                        <p:tgtEl>
                                          <p:spTgt spid="8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5" dur="500"/>
                                        <p:tgtEl>
                                          <p:spTgt spid="82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67" presetID="39" presetClass="entr" presetSubtype="0" dur="50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82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82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82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82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74" presetID="39" presetClass="entr" presetSubtype="0" dur="50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82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82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8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8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/>
      <p:bldP spid="8196" grpId="0"/>
      <p:bldP spid="8197" grpId="0"/>
      <p:bldP spid="8198" grpId="0"/>
      <p:bldP spid="8199" grpId="0"/>
      <p:bldP spid="8200" grpId="0"/>
      <p:bldP spid="8206" grpId="0"/>
      <p:bldP spid="820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9218" name="CalloutWedgeRectangle 2" title=""/>
          <p:cNvSpPr/>
          <p:nvPr/>
        </p:nvSpPr>
        <p:spPr>
          <a:xfrm>
            <a:off x="4859338" y="1524000"/>
            <a:ext cx="2305050" cy="865188"/>
          </a:xfrm>
          <a:prstGeom prst="wedgeRectCallout">
            <a:avLst>
              <a:gd name="adj1" fmla="val -121764"/>
              <a:gd name="adj2" fmla="val 197338"/>
            </a:avLst>
          </a:prstGeom>
          <a:solidFill>
            <a:schemeClr val="accent1"/>
          </a:solidFill>
          <a:ln cmpd="sng"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 algn="ctr"/>
            <a:r>
              <a:rPr sz="2400" b="1">
                <a:latin typeface="Times New Roman" pitchFamily="2" charset="0"/>
              </a:rPr>
              <a:t>昏线</a:t>
            </a:r>
            <a:endParaRPr sz="2400">
              <a:latin typeface="Times New Roman" pitchFamily="2" charset="0"/>
            </a:endParaRPr>
          </a:p>
        </p:txBody>
      </p:sp>
      <p:sp>
        <p:nvSpPr>
          <p:cNvPr id="9219" name="Ellipse 3" title=""/>
          <p:cNvSpPr/>
          <p:nvPr/>
        </p:nvSpPr>
        <p:spPr>
          <a:xfrm>
            <a:off x="685800" y="2584450"/>
            <a:ext cx="3962400" cy="3810000"/>
          </a:xfrm>
          <a:prstGeom prst="ellipse">
            <a:avLst/>
          </a:prstGeom>
          <a:blipFill rotWithShape="1">
            <a:blip r:embed="rId2"/>
            <a:stretch>
              <a:fillRect/>
            </a:stretch>
          </a:blipFill>
          <a:ln cmpd="sng">
            <a:solidFill>
              <a:schemeClr val="bg1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/>
        </p:txBody>
      </p:sp>
      <p:grpSp>
        <p:nvGrpSpPr>
          <p:cNvPr id="9220" name="Group 4" title=""/>
          <p:cNvGrpSpPr/>
          <p:nvPr/>
        </p:nvGrpSpPr>
        <p:grpSpPr>
          <a:xfrm>
            <a:off x="2889250" y="2584450"/>
            <a:ext cx="4419600" cy="3810000"/>
            <a:chExt cx="2784" cy="2400"/>
          </a:xfrm>
        </p:grpSpPr>
        <p:cxnSp>
          <p:nvCxnSpPr>
            <p:cNvPr id="9221" name="" title=""/>
            <p:cNvCxnSpPr/>
            <p:nvPr/>
          </p:nvCxnSpPr>
          <p:spPr>
            <a:xfrm flipH="1">
              <a:off x="0" y="0"/>
              <a:ext cx="2784" cy="0"/>
            </a:xfrm>
            <a:prstGeom prst="line">
              <a:avLst/>
            </a:prstGeom>
            <a:noFill/>
            <a:ln w="19050" cmpd="sng">
              <a:solidFill>
                <a:srgbClr val="FF3300"/>
              </a:solidFill>
              <a:miter lim="800000"/>
              <a:tailEnd type="triangle"/>
            </a:ln>
          </p:spPr>
        </p:cxnSp>
        <p:cxnSp>
          <p:nvCxnSpPr>
            <p:cNvPr id="9222" name="" title=""/>
            <p:cNvCxnSpPr/>
            <p:nvPr/>
          </p:nvCxnSpPr>
          <p:spPr>
            <a:xfrm flipH="1">
              <a:off x="1056" y="480"/>
              <a:ext cx="1680" cy="0"/>
            </a:xfrm>
            <a:prstGeom prst="line">
              <a:avLst/>
            </a:prstGeom>
            <a:noFill/>
            <a:ln w="19050" cmpd="sng">
              <a:solidFill>
                <a:srgbClr val="FF3300"/>
              </a:solidFill>
              <a:miter lim="800000"/>
              <a:tailEnd type="triangle"/>
            </a:ln>
          </p:spPr>
        </p:cxnSp>
        <p:cxnSp>
          <p:nvCxnSpPr>
            <p:cNvPr id="9223" name="" title=""/>
            <p:cNvCxnSpPr/>
            <p:nvPr/>
          </p:nvCxnSpPr>
          <p:spPr>
            <a:xfrm flipH="1">
              <a:off x="1200" y="960"/>
              <a:ext cx="1536" cy="0"/>
            </a:xfrm>
            <a:prstGeom prst="line">
              <a:avLst/>
            </a:prstGeom>
            <a:noFill/>
            <a:ln w="19050" cmpd="sng">
              <a:solidFill>
                <a:srgbClr val="FF3300"/>
              </a:solidFill>
              <a:miter lim="800000"/>
              <a:tailEnd type="triangle"/>
            </a:ln>
          </p:spPr>
        </p:cxnSp>
        <p:cxnSp>
          <p:nvCxnSpPr>
            <p:cNvPr id="9224" name="" title=""/>
            <p:cNvCxnSpPr/>
            <p:nvPr/>
          </p:nvCxnSpPr>
          <p:spPr>
            <a:xfrm flipH="1">
              <a:off x="1200" y="1440"/>
              <a:ext cx="1584" cy="0"/>
            </a:xfrm>
            <a:prstGeom prst="line">
              <a:avLst/>
            </a:prstGeom>
            <a:noFill/>
            <a:ln w="19050" cmpd="sng">
              <a:solidFill>
                <a:srgbClr val="FF3300"/>
              </a:solidFill>
              <a:miter lim="800000"/>
              <a:tailEnd type="triangle"/>
            </a:ln>
          </p:spPr>
        </p:cxnSp>
        <p:cxnSp>
          <p:nvCxnSpPr>
            <p:cNvPr id="9225" name="" title=""/>
            <p:cNvCxnSpPr/>
            <p:nvPr/>
          </p:nvCxnSpPr>
          <p:spPr>
            <a:xfrm flipH="1">
              <a:off x="960" y="1920"/>
              <a:ext cx="1776" cy="0"/>
            </a:xfrm>
            <a:prstGeom prst="line">
              <a:avLst/>
            </a:prstGeom>
            <a:noFill/>
            <a:ln w="19050" cmpd="sng">
              <a:solidFill>
                <a:srgbClr val="FF3300"/>
              </a:solidFill>
              <a:miter lim="800000"/>
              <a:tailEnd type="triangle"/>
            </a:ln>
          </p:spPr>
        </p:cxnSp>
        <p:cxnSp>
          <p:nvCxnSpPr>
            <p:cNvPr id="9226" name="" title=""/>
            <p:cNvCxnSpPr/>
            <p:nvPr/>
          </p:nvCxnSpPr>
          <p:spPr>
            <a:xfrm flipH="1">
              <a:off x="0" y="2400"/>
              <a:ext cx="2784" cy="0"/>
            </a:xfrm>
            <a:prstGeom prst="line">
              <a:avLst/>
            </a:prstGeom>
            <a:noFill/>
            <a:ln w="19050" cmpd="sng">
              <a:solidFill>
                <a:srgbClr val="FF3300"/>
              </a:solidFill>
              <a:miter lim="800000"/>
              <a:tailEnd type="triangle"/>
            </a:ln>
          </p:spPr>
        </p:cxnSp>
      </p:grpSp>
      <p:sp>
        <p:nvSpPr>
          <p:cNvPr id="9227" name="" title=""/>
          <p:cNvSpPr txBox="1"/>
          <p:nvPr/>
        </p:nvSpPr>
        <p:spPr>
          <a:xfrm>
            <a:off x="7535863" y="2460625"/>
            <a:ext cx="679450" cy="4062413"/>
          </a:xfrm>
          <a:prstGeom prst="rect">
            <a:avLst/>
          </a:prstGeom>
          <a:solidFill>
            <a:srgbClr val="FF6600"/>
          </a:solidFill>
          <a:ln cmpd="sng">
            <a:solidFill>
              <a:schemeClr val="bg1"/>
            </a:solidFill>
            <a:miter lim="800000"/>
          </a:ln>
        </p:spPr>
        <p:txBody>
          <a:bodyPr vert="eaVert"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r>
              <a:rPr sz="3200" b="1">
                <a:solidFill>
                  <a:schemeClr val="bg1"/>
                </a:solidFill>
                <a:latin typeface="Times New Roman" pitchFamily="2" charset="0"/>
              </a:rPr>
              <a:t>太   阳   平   行   光   线</a:t>
            </a:r>
            <a:endParaRPr sz="3200" b="1">
              <a:solidFill>
                <a:schemeClr val="bg1"/>
              </a:solidFill>
              <a:latin typeface="Times New Roman" pitchFamily="2" charset="0"/>
            </a:endParaRPr>
          </a:p>
        </p:txBody>
      </p:sp>
      <p:sp>
        <p:nvSpPr>
          <p:cNvPr id="9228" name="" title=""/>
          <p:cNvSpPr txBox="1"/>
          <p:nvPr/>
        </p:nvSpPr>
        <p:spPr>
          <a:xfrm>
            <a:off x="3132138" y="3956050"/>
            <a:ext cx="549275" cy="11445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eaVert"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r>
              <a:rPr sz="2400" b="1">
                <a:solidFill>
                  <a:schemeClr val="bg1"/>
                </a:solidFill>
                <a:latin typeface="Times New Roman" pitchFamily="2" charset="0"/>
              </a:rPr>
              <a:t>昼 半 球</a:t>
            </a:r>
            <a:endParaRPr sz="2400" b="1">
              <a:solidFill>
                <a:schemeClr val="bg1"/>
              </a:solidFill>
              <a:latin typeface="Times New Roman" pitchFamily="2" charset="0"/>
            </a:endParaRPr>
          </a:p>
        </p:txBody>
      </p:sp>
      <p:sp>
        <p:nvSpPr>
          <p:cNvPr id="9229" name="" title=""/>
          <p:cNvSpPr txBox="1"/>
          <p:nvPr/>
        </p:nvSpPr>
        <p:spPr>
          <a:xfrm>
            <a:off x="1366838" y="3956050"/>
            <a:ext cx="914400" cy="11398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eaVert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r>
              <a:rPr sz="2400" b="1">
                <a:solidFill>
                  <a:srgbClr val="FF0000"/>
                </a:solidFill>
                <a:latin typeface="Times New Roman" pitchFamily="2" charset="0"/>
              </a:rPr>
              <a:t>夜 半 球</a:t>
            </a:r>
            <a:endParaRPr sz="2400">
              <a:solidFill>
                <a:srgbClr val="FF0000"/>
              </a:solidFill>
              <a:latin typeface="Times New Roman" pitchFamily="2" charset="0"/>
            </a:endParaRPr>
          </a:p>
        </p:txBody>
      </p:sp>
      <p:sp>
        <p:nvSpPr>
          <p:cNvPr id="9230" name="" title=""/>
          <p:cNvSpPr txBox="1"/>
          <p:nvPr/>
        </p:nvSpPr>
        <p:spPr>
          <a:xfrm>
            <a:off x="2484438" y="2219325"/>
            <a:ext cx="719137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2400" b="1"/>
              <a:t>N</a:t>
            </a:r>
            <a:endParaRPr sz="2400" b="1"/>
          </a:p>
        </p:txBody>
      </p:sp>
      <p:sp>
        <p:nvSpPr>
          <p:cNvPr id="9231" name="" title=""/>
          <p:cNvSpPr txBox="1"/>
          <p:nvPr/>
        </p:nvSpPr>
        <p:spPr>
          <a:xfrm>
            <a:off x="2555875" y="6391275"/>
            <a:ext cx="719138" cy="466725"/>
          </a:xfrm>
          <a:prstGeom prst="rect">
            <a:avLst/>
          </a:prstGeom>
          <a:noFill/>
          <a:ln cmpd="sng">
            <a:solidFill>
              <a:schemeClr val="bg1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2400" b="1"/>
              <a:t>S</a:t>
            </a:r>
            <a:endParaRPr sz="2400" b="1"/>
          </a:p>
        </p:txBody>
      </p:sp>
      <p:sp>
        <p:nvSpPr>
          <p:cNvPr id="9232" name="未知" title=""/>
          <p:cNvSpPr/>
          <p:nvPr/>
        </p:nvSpPr>
        <p:spPr>
          <a:xfrm>
            <a:off x="752475" y="2565400"/>
            <a:ext cx="2019300" cy="3816350"/>
          </a:xfrm>
          <a:custGeom>
            <a:rect l="l" t="t" r="r" b="b"/>
            <a:pathLst>
              <a:path w="1318" h="2539">
                <a:moveTo>
                  <a:pt x="1318" y="0"/>
                </a:moveTo>
                <a:cubicBezTo>
                  <a:pt x="1187" y="6"/>
                  <a:pt x="1182" y="4"/>
                  <a:pt x="1091" y="26"/>
                </a:cubicBezTo>
                <a:cubicBezTo>
                  <a:pt x="1065" y="32"/>
                  <a:pt x="1038" y="36"/>
                  <a:pt x="1012" y="43"/>
                </a:cubicBezTo>
                <a:cubicBezTo>
                  <a:pt x="994" y="48"/>
                  <a:pt x="960" y="61"/>
                  <a:pt x="960" y="61"/>
                </a:cubicBezTo>
                <a:cubicBezTo>
                  <a:pt x="948" y="72"/>
                  <a:pt x="939" y="87"/>
                  <a:pt x="925" y="96"/>
                </a:cubicBezTo>
                <a:cubicBezTo>
                  <a:pt x="901" y="110"/>
                  <a:pt x="872" y="113"/>
                  <a:pt x="846" y="122"/>
                </a:cubicBezTo>
                <a:cubicBezTo>
                  <a:pt x="802" y="136"/>
                  <a:pt x="759" y="152"/>
                  <a:pt x="715" y="165"/>
                </a:cubicBezTo>
                <a:cubicBezTo>
                  <a:pt x="683" y="198"/>
                  <a:pt x="638" y="206"/>
                  <a:pt x="602" y="235"/>
                </a:cubicBezTo>
                <a:cubicBezTo>
                  <a:pt x="572" y="259"/>
                  <a:pt x="561" y="285"/>
                  <a:pt x="523" y="296"/>
                </a:cubicBezTo>
                <a:cubicBezTo>
                  <a:pt x="501" y="318"/>
                  <a:pt x="458" y="374"/>
                  <a:pt x="427" y="392"/>
                </a:cubicBezTo>
                <a:cubicBezTo>
                  <a:pt x="373" y="424"/>
                  <a:pt x="429" y="374"/>
                  <a:pt x="375" y="418"/>
                </a:cubicBezTo>
                <a:cubicBezTo>
                  <a:pt x="344" y="443"/>
                  <a:pt x="315" y="477"/>
                  <a:pt x="288" y="506"/>
                </a:cubicBezTo>
                <a:cubicBezTo>
                  <a:pt x="267" y="567"/>
                  <a:pt x="287" y="552"/>
                  <a:pt x="244" y="567"/>
                </a:cubicBezTo>
                <a:cubicBezTo>
                  <a:pt x="241" y="576"/>
                  <a:pt x="240" y="585"/>
                  <a:pt x="235" y="593"/>
                </a:cubicBezTo>
                <a:cubicBezTo>
                  <a:pt x="228" y="603"/>
                  <a:pt x="215" y="608"/>
                  <a:pt x="209" y="619"/>
                </a:cubicBezTo>
                <a:cubicBezTo>
                  <a:pt x="181" y="670"/>
                  <a:pt x="191" y="701"/>
                  <a:pt x="148" y="741"/>
                </a:cubicBezTo>
                <a:cubicBezTo>
                  <a:pt x="137" y="773"/>
                  <a:pt x="104" y="838"/>
                  <a:pt x="78" y="864"/>
                </a:cubicBezTo>
                <a:cubicBezTo>
                  <a:pt x="60" y="924"/>
                  <a:pt x="84" y="855"/>
                  <a:pt x="52" y="916"/>
                </a:cubicBezTo>
                <a:cubicBezTo>
                  <a:pt x="40" y="939"/>
                  <a:pt x="35" y="969"/>
                  <a:pt x="26" y="994"/>
                </a:cubicBezTo>
                <a:cubicBezTo>
                  <a:pt x="17" y="1047"/>
                  <a:pt x="17" y="1101"/>
                  <a:pt x="0" y="1152"/>
                </a:cubicBezTo>
                <a:cubicBezTo>
                  <a:pt x="3" y="1198"/>
                  <a:pt x="3" y="1245"/>
                  <a:pt x="9" y="1291"/>
                </a:cubicBezTo>
                <a:cubicBezTo>
                  <a:pt x="11" y="1306"/>
                  <a:pt x="29" y="1350"/>
                  <a:pt x="35" y="1370"/>
                </a:cubicBezTo>
                <a:cubicBezTo>
                  <a:pt x="53" y="1428"/>
                  <a:pt x="70" y="1486"/>
                  <a:pt x="87" y="1544"/>
                </a:cubicBezTo>
                <a:cubicBezTo>
                  <a:pt x="104" y="1602"/>
                  <a:pt x="119" y="1662"/>
                  <a:pt x="139" y="1719"/>
                </a:cubicBezTo>
                <a:cubicBezTo>
                  <a:pt x="145" y="1736"/>
                  <a:pt x="144" y="1758"/>
                  <a:pt x="157" y="1771"/>
                </a:cubicBezTo>
                <a:cubicBezTo>
                  <a:pt x="181" y="1797"/>
                  <a:pt x="169" y="1782"/>
                  <a:pt x="192" y="1815"/>
                </a:cubicBezTo>
                <a:cubicBezTo>
                  <a:pt x="207" y="1872"/>
                  <a:pt x="245" y="1901"/>
                  <a:pt x="279" y="1946"/>
                </a:cubicBezTo>
                <a:cubicBezTo>
                  <a:pt x="329" y="2013"/>
                  <a:pt x="292" y="1983"/>
                  <a:pt x="340" y="2016"/>
                </a:cubicBezTo>
                <a:cubicBezTo>
                  <a:pt x="353" y="2054"/>
                  <a:pt x="374" y="2074"/>
                  <a:pt x="401" y="2103"/>
                </a:cubicBezTo>
                <a:cubicBezTo>
                  <a:pt x="411" y="2132"/>
                  <a:pt x="423" y="2151"/>
                  <a:pt x="445" y="2173"/>
                </a:cubicBezTo>
                <a:cubicBezTo>
                  <a:pt x="448" y="2182"/>
                  <a:pt x="448" y="2193"/>
                  <a:pt x="454" y="2199"/>
                </a:cubicBezTo>
                <a:cubicBezTo>
                  <a:pt x="463" y="2208"/>
                  <a:pt x="518" y="2227"/>
                  <a:pt x="532" y="2234"/>
                </a:cubicBezTo>
                <a:cubicBezTo>
                  <a:pt x="561" y="2248"/>
                  <a:pt x="571" y="2267"/>
                  <a:pt x="602" y="2277"/>
                </a:cubicBezTo>
                <a:cubicBezTo>
                  <a:pt x="628" y="2305"/>
                  <a:pt x="696" y="2334"/>
                  <a:pt x="733" y="2347"/>
                </a:cubicBezTo>
                <a:cubicBezTo>
                  <a:pt x="759" y="2375"/>
                  <a:pt x="793" y="2378"/>
                  <a:pt x="829" y="2391"/>
                </a:cubicBezTo>
                <a:cubicBezTo>
                  <a:pt x="875" y="2407"/>
                  <a:pt x="922" y="2420"/>
                  <a:pt x="969" y="2434"/>
                </a:cubicBezTo>
                <a:cubicBezTo>
                  <a:pt x="990" y="2456"/>
                  <a:pt x="1009" y="2460"/>
                  <a:pt x="1038" y="2469"/>
                </a:cubicBezTo>
                <a:cubicBezTo>
                  <a:pt x="1076" y="2494"/>
                  <a:pt x="1097" y="2497"/>
                  <a:pt x="1143" y="2504"/>
                </a:cubicBezTo>
                <a:cubicBezTo>
                  <a:pt x="1188" y="2520"/>
                  <a:pt x="1236" y="2527"/>
                  <a:pt x="1283" y="2539"/>
                </a:cubicBezTo>
                <a:cubicBezTo>
                  <a:pt x="1292" y="2536"/>
                  <a:pt x="1309" y="2530"/>
                  <a:pt x="1309" y="2530"/>
                </a:cubicBezTo>
                <a:lnTo>
                  <a:pt x="1318" y="0"/>
                </a:lnTo>
                <a:close/>
              </a:path>
            </a:pathLst>
          </a:custGeom>
          <a:solidFill>
            <a:schemeClr val="tx1"/>
          </a:solidFill>
          <a:ln cmpd="sng">
            <a:solidFill>
              <a:schemeClr val="tx1"/>
            </a:solidFill>
            <a:round/>
          </a:ln>
        </p:spPr>
        <p:txBody>
          <a:bodyPr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/>
        </p:txBody>
      </p:sp>
      <p:cxnSp>
        <p:nvCxnSpPr>
          <p:cNvPr id="9233" name="" title=""/>
          <p:cNvCxnSpPr/>
          <p:nvPr/>
        </p:nvCxnSpPr>
        <p:spPr>
          <a:xfrm flipH="1">
            <a:off x="2771775" y="2605088"/>
            <a:ext cx="0" cy="3743325"/>
          </a:xfrm>
          <a:prstGeom prst="line">
            <a:avLst/>
          </a:prstGeom>
          <a:noFill/>
          <a:ln w="38100" cmpd="sng">
            <a:solidFill>
              <a:srgbClr val="FF0000"/>
            </a:solidFill>
            <a:miter lim="800000"/>
          </a:ln>
        </p:spPr>
      </p:cxnSp>
      <p:sp>
        <p:nvSpPr>
          <p:cNvPr id="9234" name="CalloutWedgeRectangle 12" title=""/>
          <p:cNvSpPr/>
          <p:nvPr/>
        </p:nvSpPr>
        <p:spPr>
          <a:xfrm>
            <a:off x="611188" y="1550988"/>
            <a:ext cx="609600" cy="838200"/>
          </a:xfrm>
          <a:prstGeom prst="wedgeRectCallout">
            <a:avLst>
              <a:gd name="adj1" fmla="val 294532"/>
              <a:gd name="adj2" fmla="val 179546"/>
            </a:avLst>
          </a:prstGeom>
          <a:solidFill>
            <a:schemeClr val="bg1"/>
          </a:solidFill>
          <a:ln cmpd="sng">
            <a:solidFill>
              <a:schemeClr val="tx1"/>
            </a:solidFill>
            <a:miter lim="800000"/>
          </a:ln>
        </p:spPr>
        <p:txBody>
          <a:bodyPr wrap="none" anchor="ctr" anchorCtr="0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 algn="ctr"/>
            <a:r>
              <a:rPr sz="2400" b="1">
                <a:latin typeface="Times New Roman" pitchFamily="2" charset="0"/>
              </a:rPr>
              <a:t>晨</a:t>
            </a:r>
            <a:endParaRPr sz="2400" b="1">
              <a:latin typeface="Times New Roman" pitchFamily="2" charset="0"/>
            </a:endParaRPr>
          </a:p>
          <a:p>
            <a:pPr lvl="0" algn="ctr"/>
            <a:r>
              <a:rPr sz="2400" b="1">
                <a:latin typeface="Times New Roman" pitchFamily="2" charset="0"/>
              </a:rPr>
              <a:t>线</a:t>
            </a:r>
            <a:endParaRPr sz="2400" b="1">
              <a:effectLst>
                <a:outerShdw blurRad="38100" dist="38100" dir="2700000" algn="tl">
                  <a:srgbClr val="FFFFFF"/>
                </a:outerShdw>
              </a:effectLst>
              <a:latin typeface="Times New Roman" pitchFamily="2" charset="0"/>
            </a:endParaRPr>
          </a:p>
        </p:txBody>
      </p:sp>
      <p:sp>
        <p:nvSpPr>
          <p:cNvPr id="9235" name="Text Box 13" title=""/>
          <p:cNvSpPr txBox="1"/>
          <p:nvPr/>
        </p:nvSpPr>
        <p:spPr>
          <a:xfrm>
            <a:off x="1619250" y="3984625"/>
            <a:ext cx="549275" cy="11445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vert="eaVert"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r>
              <a:rPr sz="2400" b="1">
                <a:solidFill>
                  <a:schemeClr val="bg1"/>
                </a:solidFill>
                <a:latin typeface="Times New Roman" pitchFamily="2" charset="0"/>
              </a:rPr>
              <a:t>夜 半 球</a:t>
            </a:r>
            <a:endParaRPr sz="2400" b="1">
              <a:solidFill>
                <a:schemeClr val="bg1"/>
              </a:solidFill>
              <a:latin typeface="Times New Roman" pitchFamily="2" charset="0"/>
            </a:endParaRPr>
          </a:p>
        </p:txBody>
      </p:sp>
      <p:sp>
        <p:nvSpPr>
          <p:cNvPr id="9236" name="Text Box 14" title=""/>
          <p:cNvSpPr txBox="1"/>
          <p:nvPr/>
        </p:nvSpPr>
        <p:spPr>
          <a:xfrm>
            <a:off x="739775" y="557213"/>
            <a:ext cx="2320925" cy="5794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 algn="l" eaLnBrk="1" hangingPunct="1"/>
            <a:r>
              <a:rPr lang="zh-CN" altLang="en-US" sz="3200" b="1">
                <a:solidFill>
                  <a:srgbClr val="FF6600"/>
                </a:solidFill>
              </a:rPr>
              <a:t>晨昏线</a:t>
            </a:r>
            <a:endParaRPr lang="zh-CN" altLang="en-US" sz="3200" b="1">
              <a:solidFill>
                <a:srgbClr val="FF66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9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5" dur="500"/>
                                        <p:tgtEl>
                                          <p:spTgt spid="92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2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9" dur="500"/>
                                        <p:tgtEl>
                                          <p:spTgt spid="92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9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92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9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92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  <p:bldP spid="9227" grpId="0"/>
      <p:bldP spid="9228" grpId="0"/>
      <p:bldP spid="9229" grpId="0"/>
      <p:bldP spid="9234" grpId="0"/>
      <p:bldP spid="923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0242" name="未知" title=""/>
          <p:cNvSpPr/>
          <p:nvPr/>
        </p:nvSpPr>
        <p:spPr>
          <a:xfrm>
            <a:off x="1816100" y="1685925"/>
            <a:ext cx="3667125" cy="4845050"/>
          </a:xfrm>
          <a:custGeom>
            <a:rect l="l" t="t" r="r" b="b"/>
            <a:pathLst>
              <a:path w="2310" h="3052">
                <a:moveTo>
                  <a:pt x="968" y="110"/>
                </a:moveTo>
                <a:cubicBezTo>
                  <a:pt x="726" y="0"/>
                  <a:pt x="408" y="374"/>
                  <a:pt x="248" y="590"/>
                </a:cubicBezTo>
                <a:cubicBezTo>
                  <a:pt x="88" y="806"/>
                  <a:pt x="0" y="1110"/>
                  <a:pt x="8" y="1406"/>
                </a:cubicBezTo>
                <a:cubicBezTo>
                  <a:pt x="16" y="1702"/>
                  <a:pt x="94" y="2106"/>
                  <a:pt x="296" y="2366"/>
                </a:cubicBezTo>
                <a:cubicBezTo>
                  <a:pt x="498" y="2626"/>
                  <a:pt x="928" y="2880"/>
                  <a:pt x="1220" y="2966"/>
                </a:cubicBezTo>
                <a:cubicBezTo>
                  <a:pt x="1512" y="3052"/>
                  <a:pt x="1876" y="2946"/>
                  <a:pt x="2048" y="2882"/>
                </a:cubicBezTo>
                <a:cubicBezTo>
                  <a:pt x="2220" y="2818"/>
                  <a:pt x="2310" y="2854"/>
                  <a:pt x="2252" y="2582"/>
                </a:cubicBezTo>
                <a:cubicBezTo>
                  <a:pt x="2194" y="2310"/>
                  <a:pt x="1914" y="1662"/>
                  <a:pt x="1700" y="1250"/>
                </a:cubicBezTo>
                <a:cubicBezTo>
                  <a:pt x="1486" y="838"/>
                  <a:pt x="1210" y="220"/>
                  <a:pt x="968" y="110"/>
                </a:cubicBezTo>
                <a:close/>
              </a:path>
            </a:pathLst>
          </a:custGeom>
          <a:pattFill prst="ltUpDiag">
            <a:fgClr>
              <a:schemeClr val="tx1"/>
            </a:fgClr>
            <a:bgClr>
              <a:srgbClr val="FFFFFF"/>
            </a:bgClr>
          </a:pattFill>
          <a:ln cap="flat" cmpd="sng">
            <a:solidFill>
              <a:schemeClr val="tx1"/>
            </a:solidFill>
            <a:round/>
          </a:ln>
          <a:effectLst/>
        </p:spPr>
        <p:txBody>
          <a:bodyPr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/>
        </p:txBody>
      </p:sp>
      <p:sp>
        <p:nvSpPr>
          <p:cNvPr id="10243" name="Ellipse 3" title=""/>
          <p:cNvSpPr/>
          <p:nvPr/>
        </p:nvSpPr>
        <p:spPr>
          <a:xfrm rot="20040000">
            <a:off x="3886200" y="1555750"/>
            <a:ext cx="762000" cy="4876800"/>
          </a:xfrm>
          <a:prstGeom prst="ellipse">
            <a:avLst/>
          </a:prstGeom>
          <a:pattFill prst="narHorz">
            <a:fgClr>
              <a:schemeClr val="tx1"/>
            </a:fgClr>
            <a:bgClr>
              <a:srgbClr val="FFFFFF"/>
            </a:bgClr>
          </a:pattFill>
          <a:ln w="50800" cmpd="sng">
            <a:solidFill>
              <a:srgbClr val="A50021"/>
            </a:solidFill>
            <a:prstDash val="dash"/>
            <a:miter lim="800000"/>
          </a:ln>
          <a:effectLst/>
        </p:spPr>
        <p:txBody>
          <a:bodyPr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/>
        </p:txBody>
      </p:sp>
      <p:grpSp>
        <p:nvGrpSpPr>
          <p:cNvPr id="10244" name="Group 4" title=""/>
          <p:cNvGrpSpPr/>
          <p:nvPr/>
        </p:nvGrpSpPr>
        <p:grpSpPr>
          <a:xfrm>
            <a:off x="1828800" y="1555750"/>
            <a:ext cx="4876800" cy="4876800"/>
            <a:chExt cx="3072" cy="3072"/>
          </a:xfrm>
        </p:grpSpPr>
        <p:sp>
          <p:nvSpPr>
            <p:cNvPr id="10245" name="Ellipse 5" title=""/>
            <p:cNvSpPr/>
            <p:nvPr/>
          </p:nvSpPr>
          <p:spPr>
            <a:xfrm>
              <a:off x="0" y="0"/>
              <a:ext cx="3072" cy="3072"/>
            </a:xfrm>
            <a:prstGeom prst="ellipse">
              <a:avLst/>
            </a:prstGeom>
            <a:noFill/>
            <a:ln w="41275" cmpd="sng">
              <a:solidFill>
                <a:srgbClr val="0000FF"/>
              </a:solidFill>
              <a:miter lim="800000"/>
            </a:ln>
            <a:effectLst/>
          </p:spPr>
          <p:txBody>
            <a:bodyPr/>
            <a:lstStyle>
              <a:defPPr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5pPr>
            </a:lstStyle>
            <a:p/>
          </p:txBody>
        </p:sp>
        <p:sp>
          <p:nvSpPr>
            <p:cNvPr id="10246" name="Ellipse 6" title=""/>
            <p:cNvSpPr/>
            <p:nvPr/>
          </p:nvSpPr>
          <p:spPr>
            <a:xfrm>
              <a:off x="336" y="432"/>
              <a:ext cx="2448" cy="384"/>
            </a:xfrm>
            <a:prstGeom prst="ellipse">
              <a:avLst/>
            </a:prstGeom>
            <a:noFill/>
            <a:ln cmpd="sng">
              <a:solidFill>
                <a:schemeClr val="tx1"/>
              </a:solidFill>
              <a:miter lim="800000"/>
            </a:ln>
            <a:effectLst/>
          </p:spPr>
          <p:txBody>
            <a:bodyPr/>
            <a:lstStyle>
              <a:defPPr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5pPr>
            </a:lstStyle>
            <a:p/>
          </p:txBody>
        </p:sp>
        <p:sp>
          <p:nvSpPr>
            <p:cNvPr id="10247" name="Ellipse 7" title=""/>
            <p:cNvSpPr/>
            <p:nvPr/>
          </p:nvSpPr>
          <p:spPr>
            <a:xfrm>
              <a:off x="0" y="1296"/>
              <a:ext cx="3072" cy="384"/>
            </a:xfrm>
            <a:prstGeom prst="ellipse">
              <a:avLst/>
            </a:prstGeom>
            <a:noFill/>
            <a:ln w="50800" cmpd="sng">
              <a:solidFill>
                <a:srgbClr val="FF0000"/>
              </a:solidFill>
              <a:miter lim="800000"/>
            </a:ln>
            <a:effectLst/>
          </p:spPr>
          <p:txBody>
            <a:bodyPr/>
            <a:lstStyle>
              <a:defPPr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5pPr>
            </a:lstStyle>
            <a:p/>
          </p:txBody>
        </p:sp>
        <p:sp>
          <p:nvSpPr>
            <p:cNvPr id="10248" name="Ellipse 8" title=""/>
            <p:cNvSpPr/>
            <p:nvPr/>
          </p:nvSpPr>
          <p:spPr>
            <a:xfrm>
              <a:off x="288" y="2208"/>
              <a:ext cx="2496" cy="384"/>
            </a:xfrm>
            <a:prstGeom prst="ellipse">
              <a:avLst/>
            </a:prstGeom>
            <a:noFill/>
            <a:ln cmpd="sng">
              <a:solidFill>
                <a:schemeClr val="tx1"/>
              </a:solidFill>
              <a:miter lim="800000"/>
            </a:ln>
            <a:effectLst/>
          </p:spPr>
          <p:txBody>
            <a:bodyPr/>
            <a:lstStyle>
              <a:defPPr>
                <a:defRPr lang="zh-CN"/>
              </a:defPPr>
              <a:lvl1pPr marL="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1pPr>
              <a:lvl2pPr marL="4572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2pPr>
              <a:lvl3pPr marL="9144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3pPr>
              <a:lvl4pPr marL="13716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4pPr>
              <a:lvl5pPr marL="1828800" indent="0" algn="l" defTabSz="91440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/>
                <a:buNone/>
                <a:defRPr sz="1800" b="0" i="0" u="none" baseline="0">
                  <a:solidFill>
                    <a:schemeClr val="tx1"/>
                  </a:solidFill>
                  <a:effectLst/>
                  <a:latin typeface="Arial"/>
                  <a:ea typeface="宋体" charset="-122"/>
                </a:defRPr>
              </a:lvl5pPr>
            </a:lstStyle>
            <a:p/>
          </p:txBody>
        </p:sp>
      </p:grpSp>
      <p:cxnSp>
        <p:nvCxnSpPr>
          <p:cNvPr id="10249" name="" title=""/>
          <p:cNvCxnSpPr/>
          <p:nvPr/>
        </p:nvCxnSpPr>
        <p:spPr>
          <a:xfrm>
            <a:off x="1828800" y="3917950"/>
            <a:ext cx="4800600" cy="1588"/>
          </a:xfrm>
          <a:prstGeom prst="line">
            <a:avLst/>
          </a:prstGeom>
          <a:noFill/>
          <a:ln w="50800" cmpd="sng">
            <a:solidFill>
              <a:srgbClr val="FF3300"/>
            </a:solidFill>
            <a:miter lim="800000"/>
          </a:ln>
          <a:effectLst/>
        </p:spPr>
      </p:cxnSp>
      <p:cxnSp>
        <p:nvCxnSpPr>
          <p:cNvPr id="10250" name="" title=""/>
          <p:cNvCxnSpPr/>
          <p:nvPr/>
        </p:nvCxnSpPr>
        <p:spPr>
          <a:xfrm>
            <a:off x="4267200" y="1022350"/>
            <a:ext cx="1588" cy="5791200"/>
          </a:xfrm>
          <a:prstGeom prst="line">
            <a:avLst/>
          </a:prstGeom>
          <a:noFill/>
          <a:ln w="76200" cmpd="sng">
            <a:solidFill>
              <a:schemeClr val="tx1"/>
            </a:solidFill>
            <a:miter lim="800000"/>
          </a:ln>
          <a:effectLst/>
        </p:spPr>
      </p:cxnSp>
      <p:sp>
        <p:nvSpPr>
          <p:cNvPr id="10251" name="未知" title=""/>
          <p:cNvSpPr/>
          <p:nvPr/>
        </p:nvSpPr>
        <p:spPr>
          <a:xfrm rot="600000">
            <a:off x="3886200" y="1022350"/>
            <a:ext cx="781050" cy="396875"/>
          </a:xfrm>
          <a:custGeom>
            <a:rect l="l" t="t" r="r" b="b"/>
            <a:pathLst>
              <a:path w="482" h="238">
                <a:moveTo>
                  <a:pt x="0" y="96"/>
                </a:moveTo>
                <a:cubicBezTo>
                  <a:pt x="16" y="112"/>
                  <a:pt x="54" y="170"/>
                  <a:pt x="96" y="192"/>
                </a:cubicBezTo>
                <a:cubicBezTo>
                  <a:pt x="138" y="214"/>
                  <a:pt x="194" y="238"/>
                  <a:pt x="252" y="228"/>
                </a:cubicBezTo>
                <a:cubicBezTo>
                  <a:pt x="310" y="218"/>
                  <a:pt x="406" y="170"/>
                  <a:pt x="444" y="132"/>
                </a:cubicBezTo>
                <a:cubicBezTo>
                  <a:pt x="482" y="94"/>
                  <a:pt x="473" y="27"/>
                  <a:pt x="480" y="0"/>
                </a:cubicBezTo>
              </a:path>
            </a:pathLst>
          </a:custGeom>
          <a:noFill/>
          <a:ln w="63500" cap="flat" cmpd="sng">
            <a:solidFill>
              <a:srgbClr val="0000FF"/>
            </a:solidFill>
            <a:round/>
            <a:tailEnd type="stealth" len="lg"/>
          </a:ln>
          <a:effectLst/>
        </p:spPr>
        <p:txBody>
          <a:bodyPr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/>
        </p:txBody>
      </p:sp>
      <p:sp>
        <p:nvSpPr>
          <p:cNvPr id="10252" name="未知" title=""/>
          <p:cNvSpPr/>
          <p:nvPr/>
        </p:nvSpPr>
        <p:spPr>
          <a:xfrm>
            <a:off x="3276600" y="2241550"/>
            <a:ext cx="3000375" cy="603250"/>
          </a:xfrm>
          <a:custGeom>
            <a:rect l="l" t="t" r="r" b="b"/>
            <a:pathLst>
              <a:path w="1889" h="380">
                <a:moveTo>
                  <a:pt x="0" y="336"/>
                </a:moveTo>
                <a:cubicBezTo>
                  <a:pt x="94" y="342"/>
                  <a:pt x="394" y="366"/>
                  <a:pt x="564" y="372"/>
                </a:cubicBezTo>
                <a:cubicBezTo>
                  <a:pt x="734" y="378"/>
                  <a:pt x="862" y="380"/>
                  <a:pt x="1020" y="372"/>
                </a:cubicBezTo>
                <a:cubicBezTo>
                  <a:pt x="1178" y="364"/>
                  <a:pt x="1370" y="354"/>
                  <a:pt x="1512" y="324"/>
                </a:cubicBezTo>
                <a:cubicBezTo>
                  <a:pt x="1654" y="294"/>
                  <a:pt x="1854" y="234"/>
                  <a:pt x="1872" y="192"/>
                </a:cubicBezTo>
                <a:cubicBezTo>
                  <a:pt x="1890" y="150"/>
                  <a:pt x="1746" y="102"/>
                  <a:pt x="1620" y="72"/>
                </a:cubicBezTo>
                <a:cubicBezTo>
                  <a:pt x="1494" y="42"/>
                  <a:pt x="1338" y="24"/>
                  <a:pt x="1116" y="12"/>
                </a:cubicBezTo>
                <a:cubicBezTo>
                  <a:pt x="894" y="0"/>
                  <a:pt x="460" y="2"/>
                  <a:pt x="288" y="0"/>
                </a:cubicBezTo>
              </a:path>
            </a:pathLst>
          </a:custGeom>
          <a:noFill/>
          <a:ln w="63500" cap="flat" cmpd="sng">
            <a:solidFill>
              <a:srgbClr val="FF66FF"/>
            </a:solidFill>
            <a:round/>
          </a:ln>
          <a:effectLst/>
        </p:spPr>
        <p:txBody>
          <a:bodyPr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/>
        </p:txBody>
      </p:sp>
      <p:sp>
        <p:nvSpPr>
          <p:cNvPr id="10253" name="" title=""/>
          <p:cNvSpPr/>
          <p:nvPr/>
        </p:nvSpPr>
        <p:spPr>
          <a:xfrm>
            <a:off x="7620000" y="1052513"/>
            <a:ext cx="1524000" cy="685800"/>
          </a:xfrm>
          <a:prstGeom prst="wedgeRoundRectCallout">
            <a:avLst>
              <a:gd name="adj1" fmla="val -160625"/>
              <a:gd name="adj2" fmla="val 145602"/>
              <a:gd name="adj3" fmla="val 16667"/>
            </a:avLst>
          </a:prstGeom>
          <a:gradFill rotWithShape="0">
            <a:gsLst>
              <a:gs pos="0">
                <a:srgbClr val="FF66FF"/>
              </a:gs>
              <a:gs pos="100000">
                <a:srgbClr val="FFFFFF"/>
              </a:gs>
            </a:gsLst>
            <a:lin ang="18900000" scaled="1"/>
          </a:gradFill>
          <a:ln w="79375" cmpd="sng">
            <a:pattFill prst="sphere">
              <a:fgClr>
                <a:schemeClr val="accent2"/>
              </a:fgClr>
              <a:bgClr>
                <a:srgbClr val="FF66FF"/>
              </a:bgClr>
            </a:pattFill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 algn="ctr"/>
            <a:r>
              <a:rPr sz="3600" b="1">
                <a:solidFill>
                  <a:srgbClr val="FF66FF"/>
                </a:solidFill>
                <a:latin typeface="Times New Roman" pitchFamily="2" charset="0"/>
              </a:rPr>
              <a:t>昼弧</a:t>
            </a:r>
            <a:endParaRPr sz="3600" b="1">
              <a:solidFill>
                <a:srgbClr val="FF66FF"/>
              </a:solidFill>
              <a:latin typeface="Times New Roman" pitchFamily="2" charset="0"/>
            </a:endParaRPr>
          </a:p>
        </p:txBody>
      </p:sp>
      <p:sp>
        <p:nvSpPr>
          <p:cNvPr id="10254" name="未知" title=""/>
          <p:cNvSpPr/>
          <p:nvPr/>
        </p:nvSpPr>
        <p:spPr>
          <a:xfrm>
            <a:off x="2339975" y="2276475"/>
            <a:ext cx="1333500" cy="552450"/>
          </a:xfrm>
          <a:custGeom>
            <a:rect l="l" t="t" r="r" b="b"/>
            <a:pathLst>
              <a:path w="840" h="348">
                <a:moveTo>
                  <a:pt x="840" y="0"/>
                </a:moveTo>
                <a:cubicBezTo>
                  <a:pt x="764" y="8"/>
                  <a:pt x="520" y="24"/>
                  <a:pt x="384" y="48"/>
                </a:cubicBezTo>
                <a:cubicBezTo>
                  <a:pt x="248" y="72"/>
                  <a:pt x="48" y="102"/>
                  <a:pt x="24" y="144"/>
                </a:cubicBezTo>
                <a:cubicBezTo>
                  <a:pt x="0" y="186"/>
                  <a:pt x="140" y="266"/>
                  <a:pt x="240" y="300"/>
                </a:cubicBezTo>
                <a:cubicBezTo>
                  <a:pt x="340" y="334"/>
                  <a:pt x="544" y="338"/>
                  <a:pt x="624" y="348"/>
                </a:cubicBezTo>
              </a:path>
            </a:pathLst>
          </a:custGeom>
          <a:noFill/>
          <a:ln w="63500" cap="flat" cmpd="sng">
            <a:solidFill>
              <a:prstClr val="black"/>
            </a:solidFill>
            <a:round/>
          </a:ln>
          <a:effectLst/>
        </p:spPr>
        <p:txBody>
          <a:bodyPr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/>
        </p:txBody>
      </p:sp>
      <p:sp>
        <p:nvSpPr>
          <p:cNvPr id="10255" name="" title=""/>
          <p:cNvSpPr/>
          <p:nvPr/>
        </p:nvSpPr>
        <p:spPr>
          <a:xfrm>
            <a:off x="533400" y="1479550"/>
            <a:ext cx="1752600" cy="1066800"/>
          </a:xfrm>
          <a:prstGeom prst="wedgeEllipseCallout">
            <a:avLst>
              <a:gd name="adj1" fmla="val 70380"/>
              <a:gd name="adj2" fmla="val 30653"/>
            </a:avLst>
          </a:prstGeom>
          <a:gradFill rotWithShape="0">
            <a:gsLst>
              <a:gs pos="0">
                <a:srgbClr val="FF33CC"/>
              </a:gs>
              <a:gs pos="50000">
                <a:srgbClr val="FFFFFF"/>
              </a:gs>
              <a:gs pos="100000">
                <a:srgbClr val="FF33CC"/>
              </a:gs>
            </a:gsLst>
            <a:lin ang="18900000" scaled="1"/>
          </a:gradFill>
          <a:ln w="63500" cmpd="sng">
            <a:pattFill prst="sphere">
              <a:fgClr>
                <a:schemeClr val="accent2"/>
              </a:fgClr>
              <a:bgClr>
                <a:srgbClr val="FF66FF"/>
              </a:bgClr>
            </a:pattFill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 algn="ctr"/>
            <a:r>
              <a:rPr sz="3600" b="1">
                <a:solidFill>
                  <a:srgbClr val="FF33CC"/>
                </a:solidFill>
                <a:latin typeface="Times New Roman" pitchFamily="2" charset="0"/>
              </a:rPr>
              <a:t>夜弧</a:t>
            </a:r>
            <a:endParaRPr sz="3600" b="1">
              <a:solidFill>
                <a:srgbClr val="FF33CC"/>
              </a:solidFill>
              <a:latin typeface="Times New Roman" pitchFamily="2" charset="0"/>
            </a:endParaRPr>
          </a:p>
          <a:p>
            <a:pPr lvl="0" algn="ctr"/>
            <a:endParaRPr sz="1200" u="sng">
              <a:latin typeface="Times New Roman" pitchFamily="2" charset="0"/>
            </a:endParaRPr>
          </a:p>
        </p:txBody>
      </p:sp>
      <p:sp>
        <p:nvSpPr>
          <p:cNvPr id="10256" name="Text Box 10" title=""/>
          <p:cNvSpPr txBox="1"/>
          <p:nvPr/>
        </p:nvSpPr>
        <p:spPr>
          <a:xfrm>
            <a:off x="3733800" y="0"/>
            <a:ext cx="1143000" cy="6413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sz="3600" b="1">
                <a:latin typeface="Times New Roman" pitchFamily="2" charset="0"/>
              </a:rPr>
              <a:t>N</a:t>
            </a:r>
            <a:endParaRPr sz="3600" b="1">
              <a:latin typeface="Times New Roman" pitchFamily="2" charset="0"/>
            </a:endParaRPr>
          </a:p>
        </p:txBody>
      </p:sp>
      <p:sp>
        <p:nvSpPr>
          <p:cNvPr id="10257" name="Text Box 11" title=""/>
          <p:cNvSpPr txBox="1"/>
          <p:nvPr/>
        </p:nvSpPr>
        <p:spPr>
          <a:xfrm>
            <a:off x="3810000" y="6216650"/>
            <a:ext cx="1143000" cy="64135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 algn="ctr">
              <a:spcBef>
                <a:spcPct val="50000"/>
              </a:spcBef>
            </a:pPr>
            <a:r>
              <a:rPr sz="3600" b="1">
                <a:latin typeface="Times New Roman" pitchFamily="2" charset="0"/>
              </a:rPr>
              <a:t>S</a:t>
            </a:r>
            <a:endParaRPr sz="3600" b="1">
              <a:latin typeface="Times New Roman" pitchFamily="2" charset="0"/>
            </a:endParaRPr>
          </a:p>
        </p:txBody>
      </p:sp>
      <p:sp>
        <p:nvSpPr>
          <p:cNvPr id="10258" name="CalloutWedgeEllipse 12" title=""/>
          <p:cNvSpPr/>
          <p:nvPr/>
        </p:nvSpPr>
        <p:spPr>
          <a:xfrm>
            <a:off x="304800" y="4343400"/>
            <a:ext cx="1676400" cy="1371600"/>
          </a:xfrm>
          <a:prstGeom prst="wedgeEllipseCallout">
            <a:avLst>
              <a:gd name="adj1" fmla="val 68750"/>
              <a:gd name="adj2" fmla="val -26157"/>
            </a:avLst>
          </a:prstGeom>
          <a:gradFill rotWithShape="0">
            <a:gsLst>
              <a:gs pos="0">
                <a:schemeClr val="bg1"/>
              </a:gs>
              <a:gs pos="100000">
                <a:srgbClr val="00FF00"/>
              </a:gs>
            </a:gsLst>
            <a:lin ang="18900000" scaled="1"/>
          </a:gradFill>
          <a:ln w="76200" cmpd="sng">
            <a:pattFill prst="sphere">
              <a:fgClr>
                <a:schemeClr val="accent2"/>
              </a:fgClr>
              <a:bgClr>
                <a:srgbClr val="FF66FF"/>
              </a:bgClr>
            </a:pattFill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 algn="ctr"/>
            <a:r>
              <a:rPr sz="3600" b="1">
                <a:solidFill>
                  <a:srgbClr val="FF66FF"/>
                </a:solidFill>
                <a:latin typeface="Times New Roman" pitchFamily="2" charset="0"/>
              </a:rPr>
              <a:t>夜半球</a:t>
            </a:r>
            <a:endParaRPr sz="3600" b="1">
              <a:solidFill>
                <a:srgbClr val="FF66FF"/>
              </a:solidFill>
              <a:latin typeface="Times New Roman" pitchFamily="2" charset="0"/>
            </a:endParaRPr>
          </a:p>
        </p:txBody>
      </p:sp>
      <p:sp>
        <p:nvSpPr>
          <p:cNvPr id="10259" name="CalloutWedgeRoundRectangle 13" title=""/>
          <p:cNvSpPr/>
          <p:nvPr/>
        </p:nvSpPr>
        <p:spPr>
          <a:xfrm>
            <a:off x="6705600" y="5137150"/>
            <a:ext cx="1295400" cy="1066800"/>
          </a:xfrm>
          <a:prstGeom prst="wedgeRoundRectCallout">
            <a:avLst>
              <a:gd name="adj1" fmla="val -60296"/>
              <a:gd name="adj2" fmla="val -103273"/>
              <a:gd name="adj3" fmla="val 16667"/>
            </a:avLst>
          </a:prstGeom>
          <a:gradFill rotWithShape="0">
            <a:gsLst>
              <a:gs pos="0">
                <a:srgbClr val="FF66FF"/>
              </a:gs>
              <a:gs pos="50000">
                <a:srgbClr val="FFFFFF"/>
              </a:gs>
              <a:gs pos="100000">
                <a:srgbClr val="FF66FF"/>
              </a:gs>
            </a:gsLst>
            <a:lin ang="18900000" scaled="1"/>
          </a:gradFill>
          <a:ln w="79375" cmpd="sng">
            <a:pattFill prst="sphere">
              <a:fgClr>
                <a:schemeClr val="accent2"/>
              </a:fgClr>
              <a:bgClr>
                <a:srgbClr val="FF66FF"/>
              </a:bgClr>
            </a:pattFill>
            <a:miter lim="800000"/>
          </a:ln>
          <a:effectLst/>
        </p:spPr>
        <p:txBody>
          <a:bodyPr anchor="ctr" anchorCtr="0"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 algn="ctr"/>
            <a:r>
              <a:rPr sz="3600" b="1">
                <a:solidFill>
                  <a:srgbClr val="FF66FF"/>
                </a:solidFill>
                <a:latin typeface="Times New Roman" pitchFamily="2" charset="0"/>
              </a:rPr>
              <a:t>昼半球</a:t>
            </a:r>
            <a:endParaRPr sz="3600" b="1">
              <a:solidFill>
                <a:srgbClr val="FF66FF"/>
              </a:solidFill>
              <a:latin typeface="Times New Roman" pitchFamily="2" charset="0"/>
            </a:endParaRPr>
          </a:p>
        </p:txBody>
      </p:sp>
      <p:sp>
        <p:nvSpPr>
          <p:cNvPr id="10260" name="Ellipse 14" title=""/>
          <p:cNvSpPr/>
          <p:nvPr/>
        </p:nvSpPr>
        <p:spPr>
          <a:xfrm>
            <a:off x="3124200" y="2622550"/>
            <a:ext cx="304800" cy="304800"/>
          </a:xfrm>
          <a:prstGeom prst="ellipse">
            <a:avLst/>
          </a:prstGeom>
          <a:solidFill>
            <a:srgbClr val="FF0000"/>
          </a:solidFill>
          <a:ln cmpd="sng">
            <a:solidFill>
              <a:srgbClr val="FFFF00"/>
            </a:solidFill>
            <a:miter lim="800000"/>
          </a:ln>
          <a:effectLst/>
        </p:spPr>
        <p:txBody>
          <a:bodyPr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/>
        </p:txBody>
      </p:sp>
      <p:sp>
        <p:nvSpPr>
          <p:cNvPr id="10261" name="Ellipse 15" title=""/>
          <p:cNvSpPr/>
          <p:nvPr/>
        </p:nvSpPr>
        <p:spPr>
          <a:xfrm>
            <a:off x="3581400" y="2089150"/>
            <a:ext cx="304800" cy="304800"/>
          </a:xfrm>
          <a:prstGeom prst="ellipse">
            <a:avLst/>
          </a:prstGeom>
          <a:solidFill>
            <a:srgbClr val="FF0000"/>
          </a:solidFill>
          <a:ln cmpd="sng">
            <a:solidFill>
              <a:srgbClr val="FFFF00"/>
            </a:solidFill>
            <a:miter lim="800000"/>
          </a:ln>
          <a:effectLst/>
        </p:spPr>
        <p:txBody>
          <a:bodyPr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/>
        </p:txBody>
      </p:sp>
      <p:sp>
        <p:nvSpPr>
          <p:cNvPr id="10262" name="Ellipse 16" title=""/>
          <p:cNvSpPr/>
          <p:nvPr/>
        </p:nvSpPr>
        <p:spPr>
          <a:xfrm>
            <a:off x="3124200" y="2622550"/>
            <a:ext cx="304800" cy="304800"/>
          </a:xfrm>
          <a:prstGeom prst="ellipse">
            <a:avLst/>
          </a:prstGeom>
          <a:solidFill>
            <a:srgbClr val="FF0000"/>
          </a:solidFill>
          <a:ln cmpd="sng">
            <a:solidFill>
              <a:srgbClr val="FFFF00"/>
            </a:solidFill>
            <a:miter lim="800000"/>
          </a:ln>
          <a:effectLst/>
        </p:spPr>
        <p:txBody>
          <a:bodyPr/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/>
        </p:txBody>
      </p:sp>
      <p:sp>
        <p:nvSpPr>
          <p:cNvPr id="10263" name="Rectangle 17" title=""/>
          <p:cNvSpPr/>
          <p:nvPr/>
        </p:nvSpPr>
        <p:spPr>
          <a:xfrm>
            <a:off x="152400" y="196850"/>
            <a:ext cx="3771900" cy="57943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rot="0" wrap="squar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r>
              <a:rPr sz="3200" b="1">
                <a:ea typeface="黑体" pitchFamily="2" charset="-122"/>
              </a:rPr>
              <a:t>昼夜弧与昼夜状况</a:t>
            </a:r>
            <a:endParaRPr sz="3200" b="1">
              <a:ea typeface="黑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02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102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2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2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3" grpId="0"/>
      <p:bldP spid="10255" grpId="0"/>
      <p:bldP spid="10258" grpId="0"/>
      <p:bldP spid="1025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1266" name="Text Box 2" title=""/>
          <p:cNvSpPr txBox="1"/>
          <p:nvPr/>
        </p:nvSpPr>
        <p:spPr>
          <a:xfrm>
            <a:off x="179388" y="620713"/>
            <a:ext cx="5105400" cy="5794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3200" b="1">
                <a:latin typeface="黑体" pitchFamily="2" charset="-122"/>
                <a:ea typeface="黑体" pitchFamily="2" charset="-122"/>
              </a:rPr>
              <a:t>昼弧=夜弧，则昼夜</a:t>
            </a:r>
            <a:r>
              <a:rPr sz="3200" b="1" u="sng">
                <a:latin typeface="黑体" pitchFamily="2" charset="-122"/>
                <a:ea typeface="黑体" pitchFamily="2" charset="-122"/>
              </a:rPr>
              <a:t>     </a:t>
            </a:r>
            <a:r>
              <a:rPr sz="3200" b="1">
                <a:latin typeface="黑体" pitchFamily="2" charset="-122"/>
                <a:ea typeface="黑体" pitchFamily="2" charset="-122"/>
              </a:rPr>
              <a:t>；</a:t>
            </a:r>
            <a:endParaRPr sz="3200" b="1"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11267" name="Text Box 3" title=""/>
          <p:cNvSpPr txBox="1"/>
          <p:nvPr/>
        </p:nvSpPr>
        <p:spPr>
          <a:xfrm>
            <a:off x="179388" y="1412875"/>
            <a:ext cx="5334000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3200" b="1">
                <a:latin typeface="黑体" pitchFamily="2" charset="-122"/>
                <a:ea typeface="黑体" pitchFamily="2" charset="-122"/>
              </a:rPr>
              <a:t>昼弧&gt;夜弧，则昼</a:t>
            </a:r>
            <a:r>
              <a:rPr sz="3200" b="1" u="sng">
                <a:latin typeface="黑体" pitchFamily="2" charset="-122"/>
                <a:ea typeface="黑体" pitchFamily="2" charset="-122"/>
              </a:rPr>
              <a:t>   </a:t>
            </a:r>
            <a:r>
              <a:rPr sz="3200" b="1">
                <a:latin typeface="黑体" pitchFamily="2" charset="-122"/>
                <a:ea typeface="黑体" pitchFamily="2" charset="-122"/>
              </a:rPr>
              <a:t>夜</a:t>
            </a:r>
            <a:r>
              <a:rPr sz="3200" b="1" u="sng">
                <a:latin typeface="黑体" pitchFamily="2" charset="-122"/>
                <a:ea typeface="黑体" pitchFamily="2" charset="-122"/>
              </a:rPr>
              <a:t>   </a:t>
            </a:r>
            <a:r>
              <a:rPr sz="3200" b="1">
                <a:latin typeface="黑体" pitchFamily="2" charset="-122"/>
                <a:ea typeface="黑体" pitchFamily="2" charset="-122"/>
              </a:rPr>
              <a:t>；</a:t>
            </a:r>
            <a:endParaRPr sz="3200" b="1"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11268" name="Text Box 4" title=""/>
          <p:cNvSpPr txBox="1"/>
          <p:nvPr/>
        </p:nvSpPr>
        <p:spPr>
          <a:xfrm>
            <a:off x="179388" y="2349500"/>
            <a:ext cx="5410200" cy="5810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3200" b="1">
                <a:latin typeface="黑体" pitchFamily="2" charset="-122"/>
                <a:ea typeface="黑体" pitchFamily="2" charset="-122"/>
              </a:rPr>
              <a:t>昼弧&lt;夜弧，则昼</a:t>
            </a:r>
            <a:r>
              <a:rPr sz="3200" b="1" u="sng">
                <a:latin typeface="黑体" pitchFamily="2" charset="-122"/>
                <a:ea typeface="黑体" pitchFamily="2" charset="-122"/>
              </a:rPr>
              <a:t>   </a:t>
            </a:r>
            <a:r>
              <a:rPr sz="3200" b="1">
                <a:latin typeface="黑体" pitchFamily="2" charset="-122"/>
                <a:ea typeface="黑体" pitchFamily="2" charset="-122"/>
              </a:rPr>
              <a:t>夜</a:t>
            </a:r>
            <a:r>
              <a:rPr sz="3200" b="1" u="sng">
                <a:latin typeface="黑体" pitchFamily="2" charset="-122"/>
                <a:ea typeface="黑体" pitchFamily="2" charset="-122"/>
              </a:rPr>
              <a:t>   </a:t>
            </a:r>
            <a:r>
              <a:rPr sz="3200" b="1">
                <a:latin typeface="黑体" pitchFamily="2" charset="-122"/>
                <a:ea typeface="黑体" pitchFamily="2" charset="-122"/>
              </a:rPr>
              <a:t>；</a:t>
            </a:r>
            <a:endParaRPr sz="3200" b="1"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11269" name="Text Box 5" title=""/>
          <p:cNvSpPr txBox="1"/>
          <p:nvPr/>
        </p:nvSpPr>
        <p:spPr>
          <a:xfrm>
            <a:off x="250825" y="3141663"/>
            <a:ext cx="4267200" cy="2041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en-US" altLang="en-US" sz="3200" b="1">
                <a:latin typeface="黑体" pitchFamily="2" charset="-122"/>
                <a:ea typeface="黑体" pitchFamily="2" charset="-122"/>
              </a:rPr>
              <a:t>同一纬圈上</a:t>
            </a:r>
            <a:r>
              <a:rPr lang="zh-CN" altLang="en-US" sz="3200" b="1">
                <a:latin typeface="黑体" pitchFamily="2" charset="-122"/>
                <a:ea typeface="黑体" pitchFamily="2" charset="-122"/>
              </a:rPr>
              <a:t>各地</a:t>
            </a:r>
            <a:r>
              <a:rPr lang="en-US" altLang="en-US" sz="3200" b="1">
                <a:latin typeface="黑体" pitchFamily="2" charset="-122"/>
                <a:ea typeface="黑体" pitchFamily="2" charset="-122"/>
              </a:rPr>
              <a:t>：</a:t>
            </a:r>
            <a:endParaRPr lang="en-US" altLang="en-US" sz="3200" b="1">
              <a:latin typeface="黑体" pitchFamily="2" charset="-122"/>
              <a:ea typeface="黑体" pitchFamily="2" charset="-122"/>
            </a:endParaRPr>
          </a:p>
          <a:p>
            <a:pPr lvl="0">
              <a:spcBef>
                <a:spcPct val="50000"/>
              </a:spcBef>
            </a:pPr>
            <a:endParaRPr lang="en-US" altLang="en-US" sz="3200" b="1">
              <a:latin typeface="黑体" pitchFamily="2" charset="-122"/>
              <a:ea typeface="黑体" pitchFamily="2" charset="-122"/>
            </a:endParaRPr>
          </a:p>
          <a:p>
            <a:pPr lvl="0">
              <a:spcBef>
                <a:spcPct val="50000"/>
              </a:spcBef>
            </a:pPr>
            <a:r>
              <a:rPr lang="en-US" altLang="en-US" sz="3200" b="1">
                <a:latin typeface="黑体" pitchFamily="2" charset="-122"/>
                <a:ea typeface="黑体" pitchFamily="2" charset="-122"/>
              </a:rPr>
              <a:t>昼弧＋夜弧＝</a:t>
            </a:r>
            <a:r>
              <a:rPr lang="en-US" altLang="en-US" sz="3200" b="1" u="sng">
                <a:latin typeface="黑体" pitchFamily="2" charset="-122"/>
                <a:ea typeface="黑体" pitchFamily="2" charset="-122"/>
              </a:rPr>
              <a:t>    </a:t>
            </a:r>
            <a:r>
              <a:rPr lang="en-US" altLang="en-US" sz="3200" b="1">
                <a:latin typeface="黑体" pitchFamily="2" charset="-122"/>
                <a:ea typeface="黑体" pitchFamily="2" charset="-122"/>
              </a:rPr>
              <a:t>小时 </a:t>
            </a:r>
            <a:endParaRPr lang="en-US" altLang="en-US" sz="3200" b="1">
              <a:latin typeface="黑体" pitchFamily="2" charset="-122"/>
              <a:ea typeface="黑体" pitchFamily="2" charset="-122"/>
            </a:endParaRPr>
          </a:p>
        </p:txBody>
      </p:sp>
      <p:pic>
        <p:nvPicPr>
          <p:cNvPr id="11270" name="Picture 6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2200" y="3886200"/>
            <a:ext cx="2743200" cy="2659063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1271" name="Picture 7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1219200"/>
            <a:ext cx="2819400" cy="2722563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1272" name="Rectangle 8" title=""/>
          <p:cNvSpPr/>
          <p:nvPr/>
        </p:nvSpPr>
        <p:spPr>
          <a:xfrm>
            <a:off x="2987675" y="4508500"/>
            <a:ext cx="593725" cy="5810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r>
              <a:rPr sz="32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24</a:t>
            </a:r>
            <a:endParaRPr sz="3200" b="1">
              <a:solidFill>
                <a:srgbClr val="FF0000"/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11273" name="Rectangle 9" title=""/>
          <p:cNvSpPr/>
          <p:nvPr/>
        </p:nvSpPr>
        <p:spPr>
          <a:xfrm>
            <a:off x="3708400" y="549275"/>
            <a:ext cx="1439863" cy="5778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r>
              <a:rPr sz="32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等长</a:t>
            </a:r>
            <a:endParaRPr sz="3200" b="1">
              <a:solidFill>
                <a:srgbClr val="FF0000"/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11274" name="" title=""/>
          <p:cNvSpPr/>
          <p:nvPr/>
        </p:nvSpPr>
        <p:spPr>
          <a:xfrm>
            <a:off x="3276600" y="1341438"/>
            <a:ext cx="592138" cy="5794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r>
              <a:rPr sz="32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长</a:t>
            </a:r>
            <a:endParaRPr sz="3200" b="1">
              <a:solidFill>
                <a:srgbClr val="FF0000"/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11275" name="" title=""/>
          <p:cNvSpPr/>
          <p:nvPr/>
        </p:nvSpPr>
        <p:spPr>
          <a:xfrm>
            <a:off x="4283075" y="1341438"/>
            <a:ext cx="592138" cy="5794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r>
              <a:rPr sz="32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短</a:t>
            </a:r>
            <a:endParaRPr sz="3200" b="1">
              <a:solidFill>
                <a:srgbClr val="FF0000"/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11276" name="" title=""/>
          <p:cNvSpPr/>
          <p:nvPr/>
        </p:nvSpPr>
        <p:spPr>
          <a:xfrm>
            <a:off x="3348038" y="2276475"/>
            <a:ext cx="592137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r>
              <a:rPr sz="32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短</a:t>
            </a:r>
            <a:endParaRPr sz="3200" b="1">
              <a:solidFill>
                <a:srgbClr val="FF0000"/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11277" name="" title=""/>
          <p:cNvSpPr/>
          <p:nvPr/>
        </p:nvSpPr>
        <p:spPr>
          <a:xfrm>
            <a:off x="4283075" y="2276475"/>
            <a:ext cx="593725" cy="5778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r>
              <a:rPr sz="3200" b="1">
                <a:solidFill>
                  <a:srgbClr val="FF0000"/>
                </a:solidFill>
                <a:latin typeface="黑体" pitchFamily="2" charset="-122"/>
                <a:ea typeface="黑体" pitchFamily="2" charset="-122"/>
              </a:rPr>
              <a:t>长</a:t>
            </a:r>
            <a:endParaRPr sz="3200" b="1">
              <a:solidFill>
                <a:srgbClr val="FF0000"/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11278" name="" title=""/>
          <p:cNvSpPr/>
          <p:nvPr/>
        </p:nvSpPr>
        <p:spPr>
          <a:xfrm>
            <a:off x="152400" y="196850"/>
            <a:ext cx="5211763" cy="6397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endParaRPr sz="3600" b="1">
              <a:ea typeface="黑体" pitchFamily="2" charset="-122"/>
            </a:endParaRPr>
          </a:p>
        </p:txBody>
      </p:sp>
      <p:sp>
        <p:nvSpPr>
          <p:cNvPr id="11279" name="" title=""/>
          <p:cNvSpPr txBox="1"/>
          <p:nvPr/>
        </p:nvSpPr>
        <p:spPr>
          <a:xfrm>
            <a:off x="3419475" y="3284538"/>
            <a:ext cx="1809750" cy="1066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r>
              <a:rPr lang="zh-CN" altLang="en-US" sz="3200" b="1">
                <a:solidFill>
                  <a:srgbClr val="FF0000"/>
                </a:solidFill>
              </a:rPr>
              <a:t>昼长相同</a:t>
            </a:r>
            <a:endParaRPr lang="zh-CN" altLang="en-US" sz="3200" b="1">
              <a:solidFill>
                <a:srgbClr val="FF0000"/>
              </a:solidFill>
            </a:endParaRPr>
          </a:p>
          <a:p>
            <a:pPr lvl="0"/>
            <a:r>
              <a:rPr lang="zh-CN" altLang="en-US" sz="3200" b="1">
                <a:solidFill>
                  <a:srgbClr val="FF0000"/>
                </a:solidFill>
              </a:rPr>
              <a:t>夜长相同</a:t>
            </a:r>
            <a:endParaRPr lang="en-US" altLang="en-US" sz="3200" b="1">
              <a:solidFill>
                <a:srgbClr val="FF0000"/>
              </a:solidFill>
            </a:endParaRPr>
          </a:p>
        </p:txBody>
      </p:sp>
      <p:sp>
        <p:nvSpPr>
          <p:cNvPr id="11280" name="Text Box 10" title=""/>
          <p:cNvSpPr txBox="1"/>
          <p:nvPr/>
        </p:nvSpPr>
        <p:spPr>
          <a:xfrm>
            <a:off x="250825" y="5373688"/>
            <a:ext cx="5591175" cy="1066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0" lvl="0" indent="0" algn="l" eaLnBrk="1" hangingPunct="1"/>
            <a:r>
              <a:rPr lang="zh-CN" altLang="en-US" sz="3200" b="1">
                <a:latin typeface="黑体" pitchFamily="2" charset="-122"/>
                <a:ea typeface="黑体" pitchFamily="2" charset="-122"/>
                <a:sym typeface="Arial"/>
              </a:rPr>
              <a:t>昼长=昼弧度数/15</a:t>
            </a:r>
            <a:r>
              <a:rPr lang="zh-CN" altLang="en-US" sz="3200" b="1">
                <a:latin typeface="Times New Roman" pitchFamily="2" charset="0"/>
                <a:ea typeface="黑体" pitchFamily="2" charset="-122"/>
                <a:sym typeface="Arial"/>
              </a:rPr>
              <a:t>°</a:t>
            </a:r>
            <a:r>
              <a:rPr lang="zh-CN" altLang="en-US" sz="3200" b="1">
                <a:latin typeface="黑体" pitchFamily="2" charset="-122"/>
                <a:ea typeface="黑体" pitchFamily="2" charset="-122"/>
                <a:sym typeface="Arial"/>
              </a:rPr>
              <a:t>       </a:t>
            </a:r>
            <a:endParaRPr lang="zh-CN" altLang="en-US" sz="3200" b="1">
              <a:latin typeface="黑体" pitchFamily="2" charset="-122"/>
              <a:ea typeface="黑体" pitchFamily="2" charset="-122"/>
              <a:sym typeface="Arial"/>
            </a:endParaRPr>
          </a:p>
          <a:p>
            <a:pPr marL="0" lvl="0" indent="0" algn="l" eaLnBrk="1" hangingPunct="1"/>
            <a:r>
              <a:rPr lang="zh-CN" altLang="en-US" sz="3200" b="1">
                <a:latin typeface="黑体" pitchFamily="2" charset="-122"/>
                <a:ea typeface="黑体" pitchFamily="2" charset="-122"/>
                <a:sym typeface="Arial"/>
              </a:rPr>
              <a:t>夜长=夜弧度数/15</a:t>
            </a:r>
            <a:r>
              <a:rPr lang="zh-CN" altLang="en-US" sz="3200" b="1">
                <a:latin typeface="Times New Roman" pitchFamily="2" charset="0"/>
                <a:ea typeface="黑体" pitchFamily="2" charset="-122"/>
                <a:sym typeface="Arial"/>
              </a:rPr>
              <a:t>°</a:t>
            </a:r>
            <a:endParaRPr lang="zh-CN" altLang="en-US" sz="3200" b="1">
              <a:latin typeface="黑体" pitchFamily="2" charset="-122"/>
              <a:ea typeface="黑体" pitchFamily="2" charset="-122"/>
              <a:sym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12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12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1128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72" grpId="0"/>
      <p:bldP spid="11273" grpId="0"/>
      <p:bldP spid="11274" grpId="0"/>
      <p:bldP spid="11275" grpId="0"/>
      <p:bldP spid="11276" grpId="0"/>
      <p:bldP spid="11277" grpId="0"/>
      <p:bldP spid="1127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</p:bgPr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</p:spTree>
    <p:controls>
      <mc:AlternateContent>
        <mc:Choice xmlns:v="urn:schemas-microsoft-com:vml" Requires="v">
          <p:control spid="1038" name="Shockwave Flash Object 对象" r:id="rId2" imgW="0" imgH="0"/>
        </mc:Choice>
        <mc:Fallback>
          <p:control name="Shockwave Flash Object 对象" r:id="rId2" imgW="0" imgH="0">
            <p:pic>
              <p:nvPicPr>
                <p:cNvPr id="0" name="Shockwave Flash Object 对象"/>
                <p:cNvPicPr>
                  <a:picLocks noChangeArrowheads="1" noChangeShapeType="1"/>
                </p:cNvPicPr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107950" y="188913"/>
                  <a:ext cx="8858250" cy="6418262"/>
                </a:xfrm>
                <a:prstGeom prst="rect"/>
                <a:noFill/>
                <a:ln/>
              </p:spPr>
            </p:pic>
          </p:control>
        </mc:Fallback>
      </mc:AlternateContent>
    </p:controls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13314" name="Picture 2" title=""/>
          <p:cNvPicPr>
            <a:picLocks noRot="1" noChangeAspect="1"/>
          </p:cNvPicPr>
          <p:nvPr>
            <p:ph idx="1"/>
          </p:nvPr>
        </p:nvPicPr>
        <p:blipFill>
          <a:blip r:embed="rId3" r:link="rId2">
            <a:lum bright="-42000" contrast="60000"/>
          </a:blip>
          <a:stretch>
            <a:fillRect/>
          </a:stretch>
        </p:blipFill>
        <p:spPr>
          <a:xfrm>
            <a:off x="823913" y="0"/>
            <a:ext cx="8243887" cy="68580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3315" name="Rectangle 3" title=""/>
          <p:cNvSpPr/>
          <p:nvPr/>
        </p:nvSpPr>
        <p:spPr>
          <a:xfrm>
            <a:off x="2362200" y="-222250"/>
            <a:ext cx="7799388" cy="11366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>
              <a:defRPr lang="zh-CN"/>
            </a:defPPr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r>
              <a:rPr b="1">
                <a:solidFill>
                  <a:srgbClr val="0000FF"/>
                </a:solidFill>
                <a:ea typeface="方正舒体" pitchFamily="2" charset="-122"/>
              </a:rPr>
              <a:t>夏至日</a:t>
            </a:r>
            <a:r>
              <a:rPr b="1">
                <a:solidFill>
                  <a:srgbClr val="0000CC"/>
                </a:solidFill>
                <a:ea typeface="黑体" pitchFamily="2" charset="-122"/>
              </a:rPr>
              <a:t>昼夜长短的变化</a:t>
            </a:r>
            <a:endParaRPr b="1">
              <a:solidFill>
                <a:srgbClr val="0000CC"/>
              </a:solidFill>
              <a:ea typeface="黑体" pitchFamily="2" charset="-122"/>
            </a:endParaRPr>
          </a:p>
        </p:txBody>
      </p:sp>
      <p:sp>
        <p:nvSpPr>
          <p:cNvPr id="13316" name="Text Box 4" title=""/>
          <p:cNvSpPr txBox="1"/>
          <p:nvPr/>
        </p:nvSpPr>
        <p:spPr>
          <a:xfrm>
            <a:off x="457200" y="804863"/>
            <a:ext cx="4267200" cy="2041525"/>
          </a:xfrm>
          <a:prstGeom prst="rect">
            <a:avLst/>
          </a:prstGeom>
          <a:solidFill>
            <a:schemeClr val="bg1"/>
          </a:solidFill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r>
              <a:rPr sz="3200" b="1">
                <a:solidFill>
                  <a:srgbClr val="1C1C1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思考：</a:t>
            </a:r>
            <a:endParaRPr sz="3200" b="1">
              <a:solidFill>
                <a:srgbClr val="1C1C1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itchFamily="2" charset="-122"/>
              <a:ea typeface="黑体" pitchFamily="2" charset="-122"/>
            </a:endParaRPr>
          </a:p>
          <a:p>
            <a:pPr lvl="0"/>
            <a:r>
              <a:rPr sz="3200" b="1">
                <a:solidFill>
                  <a:srgbClr val="1C1C1C"/>
                </a:solidFill>
                <a:latin typeface="黑体" pitchFamily="2" charset="-122"/>
                <a:ea typeface="黑体" pitchFamily="2" charset="-122"/>
              </a:rPr>
              <a:t>夏至日全球各地昼夜长短情况有什么规律？有无极昼极夜现象?</a:t>
            </a:r>
            <a:endParaRPr sz="3200" b="1">
              <a:solidFill>
                <a:srgbClr val="1C1C1C"/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13317" name="Text Box 5" title=""/>
          <p:cNvSpPr txBox="1"/>
          <p:nvPr/>
        </p:nvSpPr>
        <p:spPr>
          <a:xfrm>
            <a:off x="0" y="2971800"/>
            <a:ext cx="4800600" cy="3503613"/>
          </a:xfrm>
          <a:prstGeom prst="rect">
            <a:avLst/>
          </a:prstGeom>
          <a:solidFill>
            <a:srgbClr val="CCFF66"/>
          </a:solidFill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marL="342900" lvl="0" indent="-342900">
              <a:spcBef>
                <a:spcPct val="50000"/>
              </a:spcBef>
            </a:pPr>
            <a:r>
              <a:rPr sz="2400" b="1">
                <a:solidFill>
                  <a:srgbClr val="FF0066"/>
                </a:solidFill>
                <a:latin typeface="Times New Roman" pitchFamily="2" charset="0"/>
              </a:rPr>
              <a:t> </a:t>
            </a:r>
            <a:r>
              <a:rPr sz="3200" b="1">
                <a:solidFill>
                  <a:srgbClr val="FF0066"/>
                </a:solidFill>
                <a:latin typeface="Times New Roman" pitchFamily="2" charset="0"/>
                <a:ea typeface="黑体" pitchFamily="2" charset="-122"/>
              </a:rPr>
              <a:t>全球越向北昼越长。北半球昼长夜短且全年昼最长，夜最短。南半球</a:t>
            </a:r>
            <a:r>
              <a:rPr sz="3200" b="1">
                <a:solidFill>
                  <a:srgbClr val="FF0066"/>
                </a:solidFill>
                <a:ea typeface="黑体" pitchFamily="2" charset="-122"/>
              </a:rPr>
              <a:t>昼短夜长且全年夜最长，昼最短。</a:t>
            </a:r>
            <a:r>
              <a:rPr sz="3200" b="1">
                <a:solidFill>
                  <a:srgbClr val="FF0066"/>
                </a:solidFill>
                <a:latin typeface="Times New Roman" pitchFamily="2" charset="0"/>
                <a:ea typeface="黑体" pitchFamily="2" charset="-122"/>
              </a:rPr>
              <a:t>赤道地区昼夜等长。</a:t>
            </a:r>
            <a:r>
              <a:rPr sz="3200" b="1">
                <a:solidFill>
                  <a:srgbClr val="FF3300"/>
                </a:solidFill>
                <a:ea typeface="黑体" pitchFamily="2" charset="-122"/>
              </a:rPr>
              <a:t>北极圈及其以北（极昼）</a:t>
            </a:r>
            <a:endParaRPr sz="3200" b="1">
              <a:solidFill>
                <a:srgbClr val="FF0066"/>
              </a:solidFill>
              <a:latin typeface="Times New Roman" pitchFamily="2" charset="0"/>
              <a:ea typeface="黑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>
                                        <p:cTn id="13" dur="80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333399 [5]"/>
                                          </p:val>
                                        </p:tav>
                                        <p:tav tm="50000">
                                          <p:val>
                                            <p:strVal val="#009999 [6]"/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4" dur="80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333399 [5]"/>
                                          </p:val>
                                        </p:tav>
                                        <p:tav tm="50000">
                                          <p:val>
                                            <p:strVal val="#009999 [6]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80"/>
                                        <p:tgtEl>
                                          <p:spTgt spid="133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6" grpId="0"/>
      <p:bldP spid="133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14338" name="Picture 2" title=""/>
          <p:cNvPicPr>
            <a:picLocks noRot="1" noChangeAspect="1"/>
          </p:cNvPicPr>
          <p:nvPr>
            <p:ph idx="1"/>
          </p:nvPr>
        </p:nvPicPr>
        <p:blipFill>
          <a:blip r:embed="rId3" r:link="rId2">
            <a:lum bright="-24000" contrast="48000"/>
          </a:blip>
          <a:stretch>
            <a:fillRect/>
          </a:stretch>
        </p:blipFill>
        <p:spPr>
          <a:xfrm>
            <a:off x="457200" y="447675"/>
            <a:ext cx="8064500" cy="6410325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4339" name="Rectangle 3" title=""/>
          <p:cNvSpPr/>
          <p:nvPr/>
        </p:nvSpPr>
        <p:spPr>
          <a:xfrm>
            <a:off x="609600" y="0"/>
            <a:ext cx="7799388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>
              <a:defRPr lang="zh-CN"/>
            </a:defPPr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r>
              <a:rPr sz="4000" b="1">
                <a:solidFill>
                  <a:srgbClr val="0000FF"/>
                </a:solidFill>
                <a:ea typeface="黑体" pitchFamily="2" charset="-122"/>
              </a:rPr>
              <a:t>二分日</a:t>
            </a:r>
            <a:r>
              <a:rPr sz="4000" b="1">
                <a:solidFill>
                  <a:srgbClr val="0000CC"/>
                </a:solidFill>
                <a:ea typeface="黑体" pitchFamily="2" charset="-122"/>
              </a:rPr>
              <a:t>昼夜长短的变化</a:t>
            </a:r>
            <a:endParaRPr sz="4000" b="1">
              <a:solidFill>
                <a:srgbClr val="0000CC"/>
              </a:solidFill>
              <a:ea typeface="黑体" pitchFamily="2" charset="-122"/>
            </a:endParaRPr>
          </a:p>
        </p:txBody>
      </p:sp>
      <p:sp>
        <p:nvSpPr>
          <p:cNvPr id="14340" name="Text Box 4" title=""/>
          <p:cNvSpPr txBox="1"/>
          <p:nvPr/>
        </p:nvSpPr>
        <p:spPr>
          <a:xfrm>
            <a:off x="304800" y="1066800"/>
            <a:ext cx="3962400" cy="2776538"/>
          </a:xfrm>
          <a:prstGeom prst="rect">
            <a:avLst/>
          </a:prstGeom>
          <a:solidFill>
            <a:schemeClr val="bg1"/>
          </a:solidFill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r>
              <a:rPr sz="3200" b="1">
                <a:solidFill>
                  <a:srgbClr val="1C1C1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itchFamily="2" charset="-122"/>
                <a:ea typeface="黑体" pitchFamily="2" charset="-122"/>
              </a:rPr>
              <a:t>思考：</a:t>
            </a:r>
            <a:endParaRPr sz="3200" b="1">
              <a:solidFill>
                <a:srgbClr val="1C1C1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itchFamily="2" charset="-122"/>
              <a:ea typeface="黑体" pitchFamily="2" charset="-122"/>
            </a:endParaRPr>
          </a:p>
          <a:p>
            <a:pPr lvl="0"/>
            <a:r>
              <a:rPr sz="3600" b="1">
                <a:solidFill>
                  <a:srgbClr val="1C1C1C"/>
                </a:solidFill>
                <a:latin typeface="黑体" pitchFamily="2" charset="-122"/>
                <a:ea typeface="黑体" pitchFamily="2" charset="-122"/>
              </a:rPr>
              <a:t>二分日全球各地昼夜长短情况有什么规律？有无极昼极夜现象?</a:t>
            </a:r>
            <a:endParaRPr sz="3600" b="1">
              <a:solidFill>
                <a:srgbClr val="1C1C1C"/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14341" name="Text Box 5" title=""/>
          <p:cNvSpPr txBox="1"/>
          <p:nvPr/>
        </p:nvSpPr>
        <p:spPr>
          <a:xfrm>
            <a:off x="0" y="4114800"/>
            <a:ext cx="4343400" cy="1311275"/>
          </a:xfrm>
          <a:prstGeom prst="rect">
            <a:avLst/>
          </a:prstGeom>
          <a:solidFill>
            <a:srgbClr val="CCFF66"/>
          </a:solidFill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sz="4000" b="1">
                <a:solidFill>
                  <a:srgbClr val="FF3300"/>
                </a:solidFill>
                <a:latin typeface="黑体" pitchFamily="2" charset="-122"/>
                <a:ea typeface="黑体" pitchFamily="2" charset="-122"/>
              </a:rPr>
              <a:t>全球各地昼夜等长;无</a:t>
            </a:r>
            <a:r>
              <a:rPr sz="4000" b="1">
                <a:solidFill>
                  <a:srgbClr val="1C1C1C"/>
                </a:solidFill>
                <a:latin typeface="黑体" pitchFamily="2" charset="-122"/>
                <a:ea typeface="黑体" pitchFamily="2" charset="-122"/>
              </a:rPr>
              <a:t>极昼极夜现象?</a:t>
            </a:r>
            <a:endParaRPr sz="4000" b="1">
              <a:solidFill>
                <a:srgbClr val="FF3300"/>
              </a:solidFill>
              <a:latin typeface="黑体" pitchFamily="2" charset="-122"/>
              <a:ea typeface="黑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7" presetClass="entr" presetSubtype="0" dur="8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>
                                        <p:cTn id="13" dur="80"/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333399 [5]"/>
                                          </p:val>
                                        </p:tav>
                                        <p:tav tm="50000">
                                          <p:val>
                                            <p:strVal val="#009999 [6]"/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4" dur="80"/>
                                        <p:tgtEl>
                                          <p:spTgt spid="143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333399 [5]"/>
                                          </p:val>
                                        </p:tav>
                                        <p:tav tm="50000">
                                          <p:val>
                                            <p:strVal val="#009999 [6]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80"/>
                                        <p:tgtEl>
                                          <p:spTgt spid="143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0" grpId="0"/>
      <p:bldP spid="1434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pic>
        <p:nvPicPr>
          <p:cNvPr id="15362" name="Picture 2" title=""/>
          <p:cNvPicPr>
            <a:picLocks noChangeAspect="1"/>
          </p:cNvPicPr>
          <p:nvPr/>
        </p:nvPicPr>
        <p:blipFill>
          <a:blip r:embed="rId3" r:link="rId2">
            <a:lum bright="-24000" contrast="60000"/>
          </a:blip>
          <a:stretch>
            <a:fillRect/>
          </a:stretch>
        </p:blipFill>
        <p:spPr>
          <a:xfrm>
            <a:off x="0" y="533400"/>
            <a:ext cx="8316913" cy="63246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5363" name="Rectangle 3" title=""/>
          <p:cNvSpPr/>
          <p:nvPr/>
        </p:nvSpPr>
        <p:spPr>
          <a:xfrm>
            <a:off x="838200" y="0"/>
            <a:ext cx="7799388" cy="6858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defPPr>
              <a:defRPr lang="zh-CN"/>
            </a:defPPr>
            <a:lvl1pPr marL="0" indent="0" algn="ctr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zh-CN" altLang="en-US" sz="4400" b="0" i="0" u="none" baseline="0">
                <a:solidFill>
                  <a:schemeClr val="tx2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r>
              <a:rPr b="1">
                <a:solidFill>
                  <a:srgbClr val="0000FF"/>
                </a:solidFill>
              </a:rPr>
              <a:t>（１）、昼夜长短的纬度变化</a:t>
            </a:r>
            <a:endParaRPr sz="3600" b="1">
              <a:solidFill>
                <a:srgbClr val="0000CC"/>
              </a:solidFill>
              <a:ea typeface="黑体" pitchFamily="2" charset="-122"/>
            </a:endParaRPr>
          </a:p>
        </p:txBody>
      </p:sp>
      <p:sp>
        <p:nvSpPr>
          <p:cNvPr id="15364" name="Rectangle 4" title=""/>
          <p:cNvSpPr/>
          <p:nvPr/>
        </p:nvSpPr>
        <p:spPr>
          <a:xfrm>
            <a:off x="4572000" y="2684463"/>
            <a:ext cx="184150" cy="701675"/>
          </a:xfrm>
          <a:prstGeom prst="rect">
            <a:avLst/>
          </a:prstGeom>
          <a:solidFill>
            <a:schemeClr val="bg1"/>
          </a:solidFill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endParaRPr sz="4000" b="1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15365" name="Text Box 5" title=""/>
          <p:cNvSpPr txBox="1"/>
          <p:nvPr/>
        </p:nvSpPr>
        <p:spPr>
          <a:xfrm>
            <a:off x="3962400" y="914400"/>
            <a:ext cx="4648200" cy="2041525"/>
          </a:xfrm>
          <a:prstGeom prst="rect">
            <a:avLst/>
          </a:prstGeom>
          <a:solidFill>
            <a:schemeClr val="bg1"/>
          </a:solidFill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r>
              <a:rPr sz="3200" b="1">
                <a:solidFill>
                  <a:srgbClr val="1C1C1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黑体" pitchFamily="2" charset="-122"/>
              </a:rPr>
              <a:t>思考：</a:t>
            </a:r>
            <a:endParaRPr sz="3200" b="1">
              <a:solidFill>
                <a:srgbClr val="1C1C1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黑体" pitchFamily="2" charset="-122"/>
            </a:endParaRPr>
          </a:p>
          <a:p>
            <a:pPr lvl="0"/>
            <a:r>
              <a:rPr sz="3200" b="1">
                <a:solidFill>
                  <a:srgbClr val="1C1C1C"/>
                </a:solidFill>
                <a:latin typeface="黑体" pitchFamily="2" charset="-122"/>
                <a:ea typeface="黑体" pitchFamily="2" charset="-122"/>
              </a:rPr>
              <a:t>冬至日全球各地昼夜长短情况有什么规律？有无极昼极夜现象?</a:t>
            </a:r>
            <a:endParaRPr sz="3200" b="1">
              <a:solidFill>
                <a:srgbClr val="1C1C1C"/>
              </a:solidFill>
              <a:latin typeface="黑体" pitchFamily="2" charset="-122"/>
              <a:ea typeface="黑体" pitchFamily="2" charset="-122"/>
            </a:endParaRPr>
          </a:p>
        </p:txBody>
      </p:sp>
      <p:sp>
        <p:nvSpPr>
          <p:cNvPr id="15366" name="Text Box 6" title=""/>
          <p:cNvSpPr txBox="1"/>
          <p:nvPr/>
        </p:nvSpPr>
        <p:spPr>
          <a:xfrm>
            <a:off x="3962400" y="3048000"/>
            <a:ext cx="4648200" cy="3513138"/>
          </a:xfrm>
          <a:prstGeom prst="rect">
            <a:avLst/>
          </a:prstGeom>
          <a:solidFill>
            <a:srgbClr val="CCFF66"/>
          </a:solidFill>
          <a:ln cmpd="sng">
            <a:solidFill>
              <a:srgbClr val="CCFF66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4572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9144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3716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1828800" indent="0" algn="l" defTabSz="91440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defRPr lang="zh-CN" altLang="en-US" sz="1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r>
              <a:rPr sz="3200" b="1">
                <a:solidFill>
                  <a:srgbClr val="FF0066"/>
                </a:solidFill>
                <a:latin typeface="黑体" pitchFamily="2" charset="-122"/>
                <a:ea typeface="黑体" pitchFamily="2" charset="-122"/>
              </a:rPr>
              <a:t>全球越向南昼越</a:t>
            </a:r>
            <a:r>
              <a:rPr sz="3200" b="1">
                <a:solidFill>
                  <a:srgbClr val="FF0066"/>
                </a:solidFill>
              </a:rPr>
              <a:t>长</a:t>
            </a:r>
            <a:r>
              <a:rPr sz="3200" b="1">
                <a:solidFill>
                  <a:srgbClr val="FF0066"/>
                </a:solidFill>
                <a:latin typeface="黑体" pitchFamily="2" charset="-122"/>
                <a:ea typeface="黑体" pitchFamily="2" charset="-122"/>
              </a:rPr>
              <a:t>。</a:t>
            </a:r>
            <a:endParaRPr sz="3200" b="1">
              <a:solidFill>
                <a:srgbClr val="FF0066"/>
              </a:solidFill>
              <a:latin typeface="黑体" pitchFamily="2" charset="-122"/>
              <a:ea typeface="黑体" pitchFamily="2" charset="-122"/>
            </a:endParaRPr>
          </a:p>
          <a:p>
            <a:pPr lvl="0"/>
            <a:r>
              <a:rPr sz="3200" b="1">
                <a:solidFill>
                  <a:srgbClr val="FF0066"/>
                </a:solidFill>
                <a:latin typeface="黑体" pitchFamily="2" charset="-122"/>
                <a:ea typeface="黑体" pitchFamily="2" charset="-122"/>
              </a:rPr>
              <a:t>北半球昼短夜长且全年昼最短夜最长。</a:t>
            </a:r>
            <a:endParaRPr sz="3200" b="1">
              <a:solidFill>
                <a:srgbClr val="FF0066"/>
              </a:solidFill>
              <a:latin typeface="黑体" pitchFamily="2" charset="-122"/>
              <a:ea typeface="黑体" pitchFamily="2" charset="-122"/>
            </a:endParaRPr>
          </a:p>
          <a:p>
            <a:pPr lvl="0"/>
            <a:r>
              <a:rPr sz="3200" b="1">
                <a:solidFill>
                  <a:srgbClr val="FF0066"/>
                </a:solidFill>
                <a:latin typeface="黑体" pitchFamily="2" charset="-122"/>
                <a:ea typeface="黑体" pitchFamily="2" charset="-122"/>
              </a:rPr>
              <a:t>南半球昼长夜短且全年昼最长夜最短。赤道地区昼夜等长。南极圈及其以南(极昼）</a:t>
            </a:r>
            <a:endParaRPr sz="3200" b="1">
              <a:solidFill>
                <a:srgbClr val="FF0066"/>
              </a:solidFill>
              <a:latin typeface="黑体" pitchFamily="2" charset="-122"/>
              <a:ea typeface="黑体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3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5" grpId="0"/>
      <p:bldP spid="1536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2" title=""/>
          <p:cNvSpPr>
            <a:spLocks noGrp="1"/>
          </p:cNvSpPr>
          <p:nvPr>
            <p:ph type="body" idx="4294967295"/>
          </p:nvPr>
        </p:nvSpPr>
        <p:spPr>
          <a:xfrm>
            <a:off x="252413" y="404813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32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1pPr>
            <a:lvl2pPr marL="742950" indent="-28575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28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2pPr>
            <a:lvl3pPr marL="11430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•"/>
              <a:defRPr lang="zh-CN" altLang="en-US" sz="24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3pPr>
            <a:lvl4pPr marL="16002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–"/>
              <a:defRPr lang="zh-CN" altLang="en-US" sz="20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4pPr>
            <a:lvl5pPr marL="2057400" indent="-228600" algn="l" defTabSz="91440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FontTx/>
              <a:buChar char="»"/>
              <a:defRPr lang="zh-CN" altLang="en-US" sz="2000" b="0" i="0" u="none" baseline="0">
                <a:solidFill>
                  <a:schemeClr val="tx1"/>
                </a:solidFill>
                <a:effectLst/>
                <a:latin typeface="Arial"/>
                <a:ea typeface="宋体" charset="-122"/>
              </a:defRPr>
            </a:lvl5pPr>
          </a:lstStyle>
          <a:p>
            <a:pPr lvl="0"/>
            <a:r>
              <a:rPr lang="zh-CN" altLang="en-US" b="1"/>
              <a:t>记住各纬度的最长昼长：</a:t>
            </a:r>
            <a:endParaRPr lang="zh-CN" altLang="en-US" b="1"/>
          </a:p>
          <a:p>
            <a:pPr lvl="0"/>
            <a:r>
              <a:rPr lang="zh-CN" altLang="en-US" b="1"/>
              <a:t>20°、</a:t>
            </a:r>
            <a:endParaRPr lang="zh-CN" altLang="en-US" b="1"/>
          </a:p>
          <a:p>
            <a:pPr lvl="0"/>
            <a:r>
              <a:rPr lang="zh-CN" altLang="en-US" b="1"/>
              <a:t>30°、</a:t>
            </a:r>
            <a:endParaRPr lang="zh-CN" altLang="en-US" b="1"/>
          </a:p>
          <a:p>
            <a:pPr lvl="0"/>
            <a:r>
              <a:rPr lang="zh-CN" altLang="en-US" b="1"/>
              <a:t>40°、</a:t>
            </a:r>
            <a:endParaRPr lang="zh-CN" altLang="en-US" b="1"/>
          </a:p>
          <a:p>
            <a:pPr lvl="0"/>
            <a:r>
              <a:rPr lang="zh-CN" altLang="en-US" b="1"/>
              <a:t>60°、</a:t>
            </a:r>
            <a:endParaRPr lang="zh-CN" altLang="en-US" b="1"/>
          </a:p>
          <a:p>
            <a:pPr lvl="0"/>
            <a:r>
              <a:rPr lang="zh-CN" altLang="en-US" b="1"/>
              <a:t>同时可知最短昼长，每年最早、最晚日出日落时间。</a:t>
            </a:r>
            <a:endParaRPr lang="en-US" altLang="en-US" b="1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https://d.book118.com/518116126004006043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_2">
  <a:themeElements>
    <a:clrScheme name="默认设计模板_2 13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000000"/>
      </a:folHlink>
    </a:clrScheme>
    <a:fontScheme name="默认设计模板_2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默认设计模板_2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_2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_2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_2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_2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_2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_2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_2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_2 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默认设计模板_2 1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默认设计模板_2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默认设计模板_2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_2 1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0000"/>
        </a:hlink>
        <a:folHlink>
          <a:srgbClr val="0000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r="http://schemas.openxmlformats.org/officeDocument/2006/relationships" xmlns:a="http://schemas.openxmlformats.org/drawingml/2006/main" name="默认设计模板_3">
  <a:themeElements>
    <a:clrScheme name="默认设计模板_3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9999"/>
      </a:hlink>
      <a:folHlink>
        <a:srgbClr val="99CC00"/>
      </a:folHlink>
    </a:clrScheme>
    <a:fontScheme name="默认设计模板_3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默认设计模板_3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_3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_3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_3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_3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_3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_3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_3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_3 9">
        <a:dk1>
          <a:srgbClr val="000000"/>
        </a:dk1>
        <a:lt1>
          <a:srgbClr val="FFFFFF"/>
        </a:lt1>
        <a:dk2>
          <a:srgbClr val="336699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默认设计模板_3 10">
        <a:dk1>
          <a:srgbClr val="686B5D"/>
        </a:dk1>
        <a:lt1>
          <a:srgbClr val="FFFFFF"/>
        </a:lt1>
        <a:dk2>
          <a:srgbClr val="777777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dk1" tx1="lt1" bg2="dk2" tx2="lt2" accent1="accent1" accent2="accent2" accent3="accent3" accent4="accent4" accent5="accent5" accent6="accent6" hlink="hlink" folHlink="folHlink"/>
    </a:extraClrScheme>
    <a:extraClrScheme>
      <a:clrScheme name="默认设计模板_3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dk2" tx1="lt2" bg2="dk1" tx2="lt1" accent1="accent1" accent2="accent2" accent3="accent3" accent4="accent4" accent5="accent5" accent6="accent6" hlink="hlink" folHlink="folHlink"/>
    </a:extraClrScheme>
    <a:extraClrScheme>
      <a:clrScheme name="默认设计模板_3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宋体</vt:lpstr>
      <vt:lpstr>黑体</vt:lpstr>
      <vt:lpstr>华文行楷</vt:lpstr>
      <vt:lpstr>方正大黑简体</vt:lpstr>
      <vt:lpstr>Times New Roman</vt:lpstr>
      <vt:lpstr>方正舒体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2024-09-22T09:15:52.859</cp:lastPrinted>
  <dcterms:created xsi:type="dcterms:W3CDTF">2024-09-22T01:15:52Z</dcterms:created>
  <dcterms:modified xsi:type="dcterms:W3CDTF">2024-09-22T01:15:54Z</dcterms:modified>
</cp:coreProperties>
</file>