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audio" Target="../media/chimes1.wav"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audio" Target="../media/chimes1.wav"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audio" Target="../media/chimes1.wav" /><Relationship Id="rId3"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audio" Target="../media/chimes1.wav" /><Relationship Id="rId3"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audio" Target="../media/chimes1.wav" /><Relationship Id="rId3"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audio" Target="../media/chimes1.wav"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24F076-C9AD-4575-A880-3CC2E2C7C9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2B8488-E19D-48B4-9DC2-F71119DD5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854632-AE07-46AB-A3E4-F6B08032F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9F0813-A6D5-4C7B-8EB7-499BFBA32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73EA13-61FA-4DB4-B1A9-BD5F17E534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7A218B-9A76-444E-A7D0-9601318B02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CA78C2-8846-41FE-A89F-333D9D308A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7B37E6-13CD-45AF-AE89-6A4FD2E004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CBB435-7AD8-4004-86BC-123668AA63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8D634C-9097-40A5-86D9-BB2153F7B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9DC4E-1459-4D0F-9679-49814F4E9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chemeClr val="bg1"/>
        </a:solidFill>
        <a:effectLst/>
      </p:bgPr>
    </p:bg>
    <p:spTree>
      <p:nvGrpSpPr>
        <p:cNvPr id="1" name=""/>
        <p:cNvGrpSpPr/>
        <p:nvPr/>
      </p:nvGrpSpPr>
      <p:grpSpPr>
        <a:xfrm>
          <a:off x="0" y="0"/>
          <a:ext cx="0" cy="0"/>
        </a:xfrm>
      </p:grpSpPr>
      <p:sp>
        <p:nvSpPr>
          <p:cNvPr id="15" name="矩形 14"/>
          <p:cNvSpPr/>
          <p:nvPr/>
        </p:nvSpPr>
        <p:spPr>
          <a:xfrm>
            <a:off x="-23812" y="0"/>
            <a:ext cx="1222692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endParaRPr kumimoji="0" lang="en-US" altLang="zh-CN" sz="2400" b="0" i="0" u="none" strike="noStrike" kern="1200" cap="none" spc="0" normalizeH="0" baseline="0" noProof="0">
              <a:ln>
                <a:noFill/>
              </a:ln>
              <a:solidFill>
                <a:schemeClr val="tx1"/>
              </a:solidFill>
              <a:effectLst/>
              <a:uLnTx/>
              <a:uFillTx/>
              <a:latin typeface="+mj-ea"/>
              <a:ea typeface="+mj-ea"/>
              <a:cs typeface="+mn-cs"/>
              <a:sym typeface="+mn-ea"/>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schemeClr val="tx1"/>
                </a:solidFill>
                <a:effectLst/>
                <a:uLnTx/>
                <a:uFillTx/>
                <a:latin typeface="+mj-ea"/>
                <a:ea typeface="+mj-ea"/>
                <a:cs typeface="+mn-cs"/>
                <a:sym typeface="+mn-ea"/>
              </a:rPr>
              <a:t>                                                                                                            </a:t>
            </a:r>
            <a:endParaRPr kumimoji="0" lang="zh-CN" altLang="en-US" sz="1400" b="0" i="0" u="none" strike="noStrike" kern="1200" cap="none" spc="0" normalizeH="0" baseline="0" noProof="0">
              <a:ln>
                <a:noFill/>
              </a:ln>
              <a:solidFill>
                <a:schemeClr val="tx1"/>
              </a:solidFill>
              <a:effectLst/>
              <a:uLnTx/>
              <a:uFillTx/>
              <a:latin typeface="+mj-ea"/>
              <a:ea typeface="+mj-ea"/>
              <a:cs typeface="+mn-cs"/>
              <a:sym typeface="+mn-ea"/>
            </a:endParaRPr>
          </a:p>
        </p:txBody>
      </p:sp>
      <p:sp>
        <p:nvSpPr>
          <p:cNvPr id="2" name="KSO_CT1"/>
          <p:cNvSpPr>
            <a:spLocks noGrp="1"/>
          </p:cNvSpPr>
          <p:nvPr>
            <p:ph type="ctrTitle"/>
          </p:nvPr>
        </p:nvSpPr>
        <p:spPr>
          <a:xfrm>
            <a:off x="1509487" y="1698172"/>
            <a:ext cx="9335584" cy="1029194"/>
          </a:xfrm>
          <a:prstGeom prst="rect">
            <a:avLst/>
          </a:prstGeom>
          <a:noFill/>
        </p:spPr>
        <p:txBody>
          <a:bodyPr wrap="none" lIns="0" tIns="108000" rIns="0" bIns="0" anchor="ctr" anchorCtr="1">
            <a:noAutofit/>
          </a:bodyPr>
          <a:lstStyle>
            <a:lvl1pPr algn="ctr">
              <a:defRPr sz="3200" baseline="0">
                <a:solidFill>
                  <a:schemeClr val="tx2">
                    <a:lumMod val="75000"/>
                  </a:schemeClr>
                </a:solidFill>
                <a:latin typeface="+mj-ea"/>
                <a:ea typeface="+mj-ea"/>
              </a:defRPr>
            </a:lvl1pPr>
          </a:lstStyle>
          <a:p>
            <a:pPr fontAlgn="base"/>
            <a:r>
              <a:rPr lang="zh-CN" altLang="en-US" strike="noStrike" noProof="1"/>
              <a:t>单击此处编辑母版标题样式</a:t>
            </a:r>
            <a:endParaRPr lang="en-US" strike="noStrike" noProof="1"/>
          </a:p>
        </p:txBody>
      </p:sp>
      <p:sp>
        <p:nvSpPr>
          <p:cNvPr id="3" name="KSO_CT2"/>
          <p:cNvSpPr>
            <a:spLocks noGrp="1"/>
          </p:cNvSpPr>
          <p:nvPr>
            <p:ph type="subTitle" idx="1"/>
          </p:nvPr>
        </p:nvSpPr>
        <p:spPr>
          <a:xfrm>
            <a:off x="3576316" y="2739831"/>
            <a:ext cx="5034217" cy="421380"/>
          </a:xfrm>
          <a:solidFill>
            <a:schemeClr val="accent2"/>
          </a:solidFill>
        </p:spPr>
        <p:txBody>
          <a:bodyPr anchor="ctr">
            <a:noAutofit/>
          </a:bodyPr>
          <a:lstStyle>
            <a:lvl1pPr marL="0" indent="0" algn="ctr">
              <a:buNone/>
              <a:defRPr sz="18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a:t>单击此处编辑母版副标题样式</a:t>
            </a:r>
          </a:p>
        </p:txBody>
      </p:sp>
      <p:sp>
        <p:nvSpPr>
          <p:cNvPr id="30"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atin typeface="+mj-ea"/>
                <a:ea typeface="+mj-ea"/>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j-ea"/>
              <a:ea typeface="+mj-ea"/>
              <a:cs typeface="+mn-cs"/>
            </a:endParaRPr>
          </a:p>
        </p:txBody>
      </p:sp>
      <p:sp>
        <p:nvSpPr>
          <p:cNvPr id="31"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atin typeface="+mj-ea"/>
                <a:ea typeface="+mj-ea"/>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j-ea"/>
              <a:ea typeface="+mj-ea"/>
              <a:cs typeface="+mn-cs"/>
            </a:endParaRPr>
          </a:p>
        </p:txBody>
      </p:sp>
    </p:spTree>
  </p:cSld>
  <p:clrMapOvr>
    <a:masterClrMapping/>
  </p:clrMapOvr>
  <p:transition spd="med">
    <p:cover dir="ru"/>
    <p:sndAc>
      <p:stSnd>
        <p:snd r:embed="rId1" name="chimes.wav"/>
      </p:stSnd>
    </p:sndAc>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solidFill>
          <a:schemeClr val="bg1"/>
        </a:solidFill>
        <a:effectLst/>
      </p:bgPr>
    </p:bg>
    <p:spTree>
      <p:nvGrpSpPr>
        <p:cNvPr id="1" name=""/>
        <p:cNvGrpSpPr/>
        <p:nvPr/>
      </p:nvGrpSpPr>
      <p:grpSpPr>
        <a:xfrm>
          <a:off x="0" y="0"/>
          <a:ext cx="0" cy="0"/>
        </a:xfrm>
      </p:grpSpPr>
      <p:pic>
        <p:nvPicPr>
          <p:cNvPr id="3081" name="Picture 3"/>
          <p:cNvPicPr>
            <a:picLocks noChangeAspect="1"/>
          </p:cNvPicPr>
          <p:nvPr userDrawn="1"/>
        </p:nvPicPr>
        <p:blipFill>
          <a:blip r:embed="rId1"/>
          <a:srcRect l="1974" r="1692" b="3091"/>
          <a:stretch>
            <a:fillRect/>
          </a:stretch>
        </p:blipFill>
        <p:spPr>
          <a:xfrm>
            <a:off x="0" y="6626225"/>
            <a:ext cx="12192000" cy="231775"/>
          </a:xfrm>
          <a:prstGeom prst="rect">
            <a:avLst/>
          </a:prstGeom>
          <a:noFill/>
          <a:ln w="9525">
            <a:noFill/>
          </a:ln>
        </p:spPr>
      </p:pic>
      <p:sp>
        <p:nvSpPr>
          <p:cNvPr id="16"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20"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2" name="chimes.wav"/>
      </p:stSnd>
    </p:sndAc>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节标题">
    <p:bg>
      <p:bgPr>
        <a:solidFill>
          <a:schemeClr val="bg1"/>
        </a:solidFill>
        <a:effectLst/>
      </p:bgPr>
    </p:bg>
    <p:spTree>
      <p:nvGrpSpPr>
        <p:cNvPr id="1" name=""/>
        <p:cNvGrpSpPr/>
        <p:nvPr/>
      </p:nvGrpSpPr>
      <p:grpSpPr>
        <a:xfrm>
          <a:off x="0" y="0"/>
          <a:ext cx="0" cy="0"/>
        </a:xfrm>
      </p:grpSpPr>
      <p:sp>
        <p:nvSpPr>
          <p:cNvPr id="15" name="矩形 14"/>
          <p:cNvSpPr/>
          <p:nvPr/>
        </p:nvSpPr>
        <p:spPr>
          <a:xfrm>
            <a:off x="12700" y="0"/>
            <a:ext cx="1220311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mn-cs"/>
            </a:endParaRPr>
          </a:p>
        </p:txBody>
      </p:sp>
      <p:grpSp>
        <p:nvGrpSpPr>
          <p:cNvPr id="4099" name="组合 9"/>
          <p:cNvGrpSpPr/>
          <p:nvPr/>
        </p:nvGrpSpPr>
        <p:grpSpPr>
          <a:xfrm>
            <a:off x="0" y="2611438"/>
            <a:ext cx="12192000" cy="1044575"/>
            <a:chOff x="0" y="130619"/>
            <a:chExt cx="9144000" cy="722817"/>
          </a:xfrm>
        </p:grpSpPr>
        <p:sp>
          <p:nvSpPr>
            <p:cNvPr id="17" name="任意多边形 16"/>
            <p:cNvSpPr/>
            <p:nvPr/>
          </p:nvSpPr>
          <p:spPr>
            <a:xfrm>
              <a:off x="6871097" y="312971"/>
              <a:ext cx="2272903" cy="540465"/>
            </a:xfrm>
            <a:custGeom>
              <a:gdLst>
                <a:gd name="connsiteX0" fmla="*/ 0 w 2272937"/>
                <a:gd name="connsiteY0" fmla="*/ 478971 h 478971"/>
                <a:gd name="connsiteX1" fmla="*/ 2272937 w 2272937"/>
                <a:gd name="connsiteY1" fmla="*/ 478971 h 478971"/>
                <a:gd name="connsiteX2" fmla="*/ 2272937 w 2272937"/>
                <a:gd name="connsiteY2" fmla="*/ 0 h 478971"/>
                <a:gd name="connsiteX3" fmla="*/ 1271452 w 2272937"/>
                <a:gd name="connsiteY3" fmla="*/ 0 h 478971"/>
                <a:gd name="connsiteX4" fmla="*/ 17417 w 2272937"/>
                <a:gd name="connsiteY4" fmla="*/ 0 h 478971"/>
                <a:gd name="connsiteX5" fmla="*/ 0 w 2272937"/>
                <a:gd name="connsiteY5" fmla="*/ 478971 h 47897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2937" h="478971">
                  <a:moveTo>
                    <a:pt x="0" y="478971"/>
                  </a:moveTo>
                  <a:lnTo>
                    <a:pt x="2272937" y="478971"/>
                  </a:lnTo>
                  <a:lnTo>
                    <a:pt x="2272937" y="0"/>
                  </a:lnTo>
                  <a:lnTo>
                    <a:pt x="1271452" y="0"/>
                  </a:lnTo>
                  <a:lnTo>
                    <a:pt x="17417" y="0"/>
                  </a:lnTo>
                  <a:lnTo>
                    <a:pt x="0" y="478971"/>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mn-cs"/>
              </a:endParaRPr>
            </a:p>
          </p:txBody>
        </p:sp>
        <p:sp>
          <p:nvSpPr>
            <p:cNvPr id="20" name="矩形 19"/>
            <p:cNvSpPr/>
            <p:nvPr/>
          </p:nvSpPr>
          <p:spPr>
            <a:xfrm>
              <a:off x="0" y="130619"/>
              <a:ext cx="8124825" cy="56573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mn-cs"/>
              </a:endParaRPr>
            </a:p>
          </p:txBody>
        </p:sp>
        <p:sp>
          <p:nvSpPr>
            <p:cNvPr id="21" name="任意多边形 20"/>
            <p:cNvSpPr/>
            <p:nvPr/>
          </p:nvSpPr>
          <p:spPr>
            <a:xfrm>
              <a:off x="6836569" y="696349"/>
              <a:ext cx="1306116" cy="157087"/>
            </a:xfrm>
            <a:custGeom>
              <a:gdLst>
                <a:gd name="connsiteX0" fmla="*/ 0 w 1306285"/>
                <a:gd name="connsiteY0" fmla="*/ 0 h 156754"/>
                <a:gd name="connsiteX1" fmla="*/ 1306285 w 1306285"/>
                <a:gd name="connsiteY1" fmla="*/ 0 h 156754"/>
                <a:gd name="connsiteX2" fmla="*/ 17417 w 1306285"/>
                <a:gd name="connsiteY2" fmla="*/ 156754 h 156754"/>
                <a:gd name="connsiteX3" fmla="*/ 0 w 1306285"/>
                <a:gd name="connsiteY3" fmla="*/ 0 h 156754"/>
              </a:gdLst>
              <a:cxnLst>
                <a:cxn ang="0">
                  <a:pos x="connsiteX0" y="connsiteY0"/>
                </a:cxn>
                <a:cxn ang="0">
                  <a:pos x="connsiteX1" y="connsiteY1"/>
                </a:cxn>
                <a:cxn ang="0">
                  <a:pos x="connsiteX2" y="connsiteY2"/>
                </a:cxn>
                <a:cxn ang="0">
                  <a:pos x="connsiteX3" y="connsiteY3"/>
                </a:cxn>
              </a:cxnLst>
              <a:rect l="l" t="t" r="r" b="b"/>
              <a:pathLst>
                <a:path w="1306285" h="156754">
                  <a:moveTo>
                    <a:pt x="0" y="0"/>
                  </a:moveTo>
                  <a:lnTo>
                    <a:pt x="1306285" y="0"/>
                  </a:lnTo>
                  <a:lnTo>
                    <a:pt x="17417" y="156754"/>
                  </a:lnTo>
                  <a:lnTo>
                    <a:pt x="0" y="0"/>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mn-cs"/>
              </a:endParaRPr>
            </a:p>
          </p:txBody>
        </p:sp>
      </p:grpSp>
      <p:sp>
        <p:nvSpPr>
          <p:cNvPr id="22" name="文本框 16"/>
          <p:cNvSpPr txBox="1"/>
          <p:nvPr/>
        </p:nvSpPr>
        <p:spPr>
          <a:xfrm>
            <a:off x="34835" y="908987"/>
            <a:ext cx="2255319" cy="3932295"/>
          </a:xfrm>
          <a:prstGeom prst="rect">
            <a:avLst/>
          </a:prstGeom>
        </p:spPr>
        <p:txBody>
          <a:bodyPr/>
          <a:lstStyle>
            <a:defPPr>
              <a:defRPr lang="zh-CN"/>
            </a:defPPr>
            <a:lvl1pPr marL="0" lvl="0" indent="0" algn="just" defTabSz="914400" rtl="0" eaLnBrk="1" latinLnBrk="0" hangingPunct="1">
              <a:lnSpc>
                <a:spcPct val="110000"/>
              </a:lnSpc>
              <a:spcBef>
                <a:spcPts val="1800"/>
              </a:spcBef>
              <a:spcAft>
                <a:spcPct val="0"/>
              </a:spcAft>
              <a:buClr>
                <a:schemeClr val="accent1">
                  <a:lumMod val="50000"/>
                </a:schemeClr>
              </a:buClr>
              <a:buSzPct val="60000"/>
              <a:buFont typeface="Wingdings" panose="05000000000000000000" pitchFamily="2" charset="2"/>
              <a:buNone/>
              <a:defRPr sz="23900" i="1" kern="1200" baseline="0">
                <a:ln>
                  <a:solidFill>
                    <a:schemeClr val="bg1"/>
                  </a:solidFill>
                </a:ln>
                <a:solidFill>
                  <a:schemeClr val="accent1"/>
                </a:solidFill>
                <a:latin typeface="Baskerville Old Face" panose="02020602080505020303" pitchFamily="18" charset="0"/>
                <a:ea typeface="微软雅黑"/>
                <a:cs typeface="+mn-cs"/>
              </a:defRPr>
            </a:lvl1pPr>
            <a:lvl2pPr marL="714375" indent="-357505" algn="just" defTabSz="914400" rtl="0" eaLnBrk="1" latinLnBrk="0" hangingPunct="1">
              <a:lnSpc>
                <a:spcPct val="130000"/>
              </a:lnSpc>
              <a:spcBef>
                <a:spcPct val="0"/>
              </a:spcBef>
              <a:spcAft>
                <a:spcPts val="600"/>
              </a:spcAft>
              <a:buClr>
                <a:schemeClr val="accent2">
                  <a:lumMod val="60000"/>
                  <a:lumOff val="40000"/>
                </a:schemeClr>
              </a:buClr>
              <a:buFont typeface="Arial" pitchFamily="34" charset="0"/>
              <a:buChar char="•"/>
              <a:defRPr sz="1600" kern="1200" baseline="0">
                <a:solidFill>
                  <a:srgbClr val="7D7D7D"/>
                </a:solidFill>
                <a:latin typeface="幼圆" panose="02010509060101010101" pitchFamily="49" charset="-122"/>
                <a:ea typeface="幼圆" panose="02010509060101010101" pitchFamily="49"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10000"/>
              </a:lnSpc>
              <a:spcBef>
                <a:spcPts val="1800"/>
              </a:spcBef>
              <a:spcAft>
                <a:spcPct val="0"/>
              </a:spcAft>
              <a:buClr>
                <a:schemeClr val="accent1">
                  <a:lumMod val="50000"/>
                </a:schemeClr>
              </a:buClr>
              <a:buSzPct val="60000"/>
              <a:buFont typeface="Wingdings" panose="05000000000000000000" pitchFamily="2" charset="2"/>
              <a:buNone/>
              <a:defRPr/>
            </a:pPr>
            <a:r>
              <a:rPr kumimoji="0" lang="en-US" altLang="zh-CN" sz="23900" b="0" i="1" u="none" strike="noStrike" kern="1200" cap="none" spc="0" normalizeH="0" baseline="0" noProof="0">
                <a:ln w="19050">
                  <a:solidFill>
                    <a:schemeClr val="bg1"/>
                  </a:solidFill>
                </a:ln>
                <a:solidFill>
                  <a:schemeClr val="accent1"/>
                </a:solidFill>
                <a:effectLst/>
                <a:uLnTx/>
                <a:uFillTx/>
                <a:latin typeface="Baskerville Old Face" panose="02020602080505020303" pitchFamily="18" charset="0"/>
                <a:ea typeface="微软雅黑"/>
                <a:cs typeface="+mn-cs"/>
                <a:sym typeface="+mn-ea"/>
              </a:rPr>
              <a:t>1</a:t>
            </a:r>
            <a:endParaRPr kumimoji="0" lang="zh-CN" altLang="en-US" sz="23900" b="0" i="1" u="none" strike="noStrike" kern="1200" cap="none" spc="0" normalizeH="0" baseline="0" noProof="0">
              <a:ln w="19050">
                <a:solidFill>
                  <a:schemeClr val="bg1"/>
                </a:solidFill>
              </a:ln>
              <a:solidFill>
                <a:schemeClr val="accent1"/>
              </a:solidFill>
              <a:effectLst/>
              <a:uLnTx/>
              <a:uFillTx/>
              <a:latin typeface="Baskerville Old Face" panose="02020602080505020303" pitchFamily="18" charset="0"/>
              <a:ea typeface="微软雅黑"/>
              <a:cs typeface="+mn-cs"/>
              <a:sym typeface="+mn-ea"/>
            </a:endParaRPr>
          </a:p>
        </p:txBody>
      </p:sp>
      <p:sp>
        <p:nvSpPr>
          <p:cNvPr id="2" name="KSO_ST1"/>
          <p:cNvSpPr>
            <a:spLocks noGrp="1"/>
          </p:cNvSpPr>
          <p:nvPr>
            <p:ph type="title"/>
          </p:nvPr>
        </p:nvSpPr>
        <p:spPr>
          <a:xfrm>
            <a:off x="2287459" y="2601888"/>
            <a:ext cx="7446008" cy="759708"/>
          </a:xfrm>
          <a:prstGeom prst="rect">
            <a:avLst/>
          </a:prstGeom>
        </p:spPr>
        <p:txBody>
          <a:bodyPr/>
          <a:lstStyle>
            <a:lvl1pPr algn="l">
              <a:defRPr sz="3600"/>
            </a:lvl1pPr>
          </a:lstStyle>
          <a:p>
            <a:pPr fontAlgn="base"/>
            <a:r>
              <a:rPr lang="zh-CN" altLang="en-US" strike="noStrike" noProof="1"/>
              <a:t>单击此处编辑母版标题样式</a:t>
            </a:r>
            <a:endParaRPr lang="en-US" strike="noStrike" noProof="1"/>
          </a:p>
        </p:txBody>
      </p:sp>
      <p:sp>
        <p:nvSpPr>
          <p:cNvPr id="3" name="KSO_ST2"/>
          <p:cNvSpPr>
            <a:spLocks noGrp="1"/>
          </p:cNvSpPr>
          <p:nvPr>
            <p:ph type="body" idx="1"/>
          </p:nvPr>
        </p:nvSpPr>
        <p:spPr>
          <a:xfrm>
            <a:off x="2284560" y="3494363"/>
            <a:ext cx="6981368" cy="399467"/>
          </a:xfrm>
        </p:spPr>
        <p:txBody>
          <a:bodyPr>
            <a:normAutofit/>
          </a:bodyPr>
          <a:lstStyle>
            <a:lvl1pPr marL="0" indent="0" algn="l">
              <a:buNone/>
              <a:defRPr sz="1600">
                <a:solidFill>
                  <a:schemeClr val="tx1">
                    <a:lumMod val="60000"/>
                    <a:lumOff val="40000"/>
                  </a:schemeClr>
                </a:solidFill>
                <a:latin typeface="Baskerville Old Face" panose="02020602080505020303" pitchFamily="18"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base"/>
            <a:r>
              <a:rPr lang="zh-CN" altLang="en-US" strike="noStrike" noProof="1"/>
              <a:t>单击此处编辑母版文本样式</a:t>
            </a:r>
          </a:p>
        </p:txBody>
      </p:sp>
      <p:sp>
        <p:nvSpPr>
          <p:cNvPr id="23"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24"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Tree>
  </p:cSld>
  <p:clrMapOvr>
    <a:masterClrMapping/>
  </p:clrMapOvr>
  <p:transition spd="med">
    <p:cover dir="ru"/>
    <p:sndAc>
      <p:stSnd>
        <p:snd r:embed="rId1" name="chimes.wav"/>
      </p:stSnd>
    </p:sndAc>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KSO_BT1"/>
          <p:cNvSpPr>
            <a:spLocks noGrp="1"/>
          </p:cNvSpPr>
          <p:nvPr>
            <p:ph type="title"/>
          </p:nvPr>
        </p:nvSpPr>
        <p:spPr>
          <a:xfrm>
            <a:off x="452438" y="157163"/>
            <a:ext cx="10253662" cy="512762"/>
          </a:xfrm>
          <a:prstGeom prst="rect">
            <a:avLst/>
          </a:prstGeom>
        </p:spPr>
        <p:txBody>
          <a:bodyPr/>
          <a:lstStyle>
            <a:lvl1pPr>
              <a:defRPr lang="zh-CN" altLang="en-US" sz="2800" b="1" smtClean="0">
                <a:solidFill>
                  <a:schemeClr val="tx1"/>
                </a:solidFill>
                <a:latin typeface="+mn-ea"/>
              </a:defRPr>
            </a:lvl1pPr>
          </a:lstStyle>
          <a:p>
            <a:pPr fontAlgn="base"/>
            <a:r>
              <a:rPr lang="zh-CN" altLang="en-US" strike="noStrike" noProof="1"/>
              <a:t>单击此处编辑母版标题样式</a:t>
            </a:r>
            <a:endParaRPr lang="en-US" strike="noStrike" noProof="1"/>
          </a:p>
        </p:txBody>
      </p:sp>
      <p:sp>
        <p:nvSpPr>
          <p:cNvPr id="3" name="KSO_BC1"/>
          <p:cNvSpPr>
            <a:spLocks noGrp="1"/>
          </p:cNvSpPr>
          <p:nvPr>
            <p:ph sz="half" idx="1"/>
          </p:nvPr>
        </p:nvSpPr>
        <p:spPr>
          <a:xfrm>
            <a:off x="1399823" y="1244603"/>
            <a:ext cx="5080000" cy="4932363"/>
          </a:xfrm>
        </p:spPr>
        <p:txBody>
          <a:bodyPr/>
          <a:lstStyle/>
          <a:p>
            <a:pPr lvl="0" fontAlgn="base"/>
            <a:r>
              <a:rPr lang="zh-CN" altLang="en-US" strike="noStrike" noProof="1"/>
              <a:t>单击此处编辑母版文本样式</a:t>
            </a:r>
          </a:p>
          <a:p>
            <a:pPr lvl="1" fontAlgn="base"/>
            <a:r>
              <a:rPr lang="zh-CN" altLang="en-US" strike="noStrike" noProof="1"/>
              <a:t>第二级</a:t>
            </a:r>
          </a:p>
        </p:txBody>
      </p:sp>
      <p:sp>
        <p:nvSpPr>
          <p:cNvPr id="4" name="KSO_BC2"/>
          <p:cNvSpPr>
            <a:spLocks noGrp="1"/>
          </p:cNvSpPr>
          <p:nvPr>
            <p:ph sz="half" idx="2"/>
          </p:nvPr>
        </p:nvSpPr>
        <p:spPr>
          <a:xfrm>
            <a:off x="6519334" y="1244603"/>
            <a:ext cx="5094116" cy="4932363"/>
          </a:xfrm>
        </p:spPr>
        <p:txBody>
          <a:bodyPr/>
          <a:lstStyle/>
          <a:p>
            <a:pPr lvl="0" fontAlgn="base"/>
            <a:r>
              <a:rPr lang="zh-CN" altLang="en-US" strike="noStrike" noProof="1"/>
              <a:t>单击此处编辑母版文本样式</a:t>
            </a:r>
          </a:p>
          <a:p>
            <a:pPr lvl="1" fontAlgn="base"/>
            <a:r>
              <a:rPr lang="zh-CN" altLang="en-US" strike="noStrike" noProof="1"/>
              <a:t>第二级</a:t>
            </a:r>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fontAlgn="base" hangingPunct="1"/>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p>
        </p:txBody>
      </p:sp>
    </p:spTree>
  </p:cSld>
  <p:clrMapOvr>
    <a:masterClrMapping/>
  </p:clrMapOvr>
  <p:transition spd="med">
    <p:cover dir="ru"/>
    <p:sndAc>
      <p:stSnd>
        <p:snd r:embed="rId1" name="chimes.wav"/>
      </p:stSnd>
    </p:sndAc>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KSO_BT1"/>
          <p:cNvSpPr>
            <a:spLocks noGrp="1"/>
          </p:cNvSpPr>
          <p:nvPr>
            <p:ph type="title"/>
          </p:nvPr>
        </p:nvSpPr>
        <p:spPr>
          <a:xfrm>
            <a:off x="2302932" y="118532"/>
            <a:ext cx="9312101" cy="717022"/>
          </a:xfrm>
          <a:prstGeom prst="rect">
            <a:avLst/>
          </a:prstGeom>
        </p:spPr>
        <p:txBody>
          <a:bodyPr/>
          <a:lstStyle/>
          <a:p>
            <a:pPr fontAlgn="base"/>
            <a:r>
              <a:rPr lang="zh-CN" altLang="en-US" strike="noStrike" noProof="1"/>
              <a:t>单击此处编辑母版标题样式</a:t>
            </a:r>
            <a:endParaRPr lang="en-US" strike="noStrike" noProof="1"/>
          </a:p>
        </p:txBody>
      </p:sp>
      <p:sp>
        <p:nvSpPr>
          <p:cNvPr id="3" name="Text Placeholder 2"/>
          <p:cNvSpPr>
            <a:spLocks noGrp="1"/>
          </p:cNvSpPr>
          <p:nvPr>
            <p:ph type="body" idx="1"/>
          </p:nvPr>
        </p:nvSpPr>
        <p:spPr>
          <a:xfrm>
            <a:off x="1099436" y="1376362"/>
            <a:ext cx="5157787" cy="823912"/>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4" name="KSO_BC1"/>
          <p:cNvSpPr>
            <a:spLocks noGrp="1"/>
          </p:cNvSpPr>
          <p:nvPr>
            <p:ph sz="half" idx="2"/>
          </p:nvPr>
        </p:nvSpPr>
        <p:spPr>
          <a:xfrm>
            <a:off x="1099436" y="2200274"/>
            <a:ext cx="5157787" cy="3684588"/>
          </a:xfrm>
        </p:spPr>
        <p:txBody>
          <a:bodyPr/>
          <a:lstStyle/>
          <a:p>
            <a:pPr lvl="0" fontAlgn="base"/>
            <a:r>
              <a:rPr lang="zh-CN" altLang="en-US" strike="noStrike" noProof="1"/>
              <a:t>单击此处编辑母版文本样式</a:t>
            </a:r>
          </a:p>
          <a:p>
            <a:pPr lvl="1" fontAlgn="base"/>
            <a:r>
              <a:rPr lang="zh-CN" altLang="en-US" strike="noStrike" noProof="1"/>
              <a:t>第二级</a:t>
            </a:r>
          </a:p>
        </p:txBody>
      </p:sp>
      <p:sp>
        <p:nvSpPr>
          <p:cNvPr id="5" name="Text Placeholder 4"/>
          <p:cNvSpPr>
            <a:spLocks noGrp="1"/>
          </p:cNvSpPr>
          <p:nvPr>
            <p:ph type="body" sz="quarter" idx="3"/>
          </p:nvPr>
        </p:nvSpPr>
        <p:spPr>
          <a:xfrm>
            <a:off x="6431847" y="1376362"/>
            <a:ext cx="5183188" cy="823912"/>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6" name="KSO_BC2"/>
          <p:cNvSpPr>
            <a:spLocks noGrp="1"/>
          </p:cNvSpPr>
          <p:nvPr>
            <p:ph sz="quarter" idx="4"/>
          </p:nvPr>
        </p:nvSpPr>
        <p:spPr>
          <a:xfrm>
            <a:off x="6431847" y="2200274"/>
            <a:ext cx="5183188" cy="3684588"/>
          </a:xfrm>
        </p:spPr>
        <p:txBody>
          <a:bodyPr/>
          <a:lstStyle/>
          <a:p>
            <a:pPr lvl="0" fontAlgn="base"/>
            <a:r>
              <a:rPr lang="zh-CN" altLang="en-US" strike="noStrike" noProof="1"/>
              <a:t>单击此处编辑母版文本样式</a:t>
            </a:r>
          </a:p>
          <a:p>
            <a:pPr lvl="1" fontAlgn="base"/>
            <a:r>
              <a:rPr lang="zh-CN" altLang="en-US" strike="noStrike" noProof="1"/>
              <a:t>第二级</a:t>
            </a:r>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灯片编号占位符 8"/>
          <p:cNvSpPr>
            <a:spLocks noGrp="1"/>
          </p:cNvSpPr>
          <p:nvPr>
            <p:ph type="sldNum" sz="quarter" idx="12"/>
          </p:nvPr>
        </p:nvSpPr>
        <p:spPr/>
        <p:txBody>
          <a:bodyPr/>
          <a:lstStyle/>
          <a:p>
            <a:pPr lvl="0" eaLnBrk="1" fontAlgn="base" hangingPunct="1"/>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p>
        </p:txBody>
      </p:sp>
    </p:spTree>
  </p:cSld>
  <p:clrMapOvr>
    <a:masterClrMapping/>
  </p:clrMapOvr>
  <p:transition spd="med">
    <p:cover dir="ru"/>
    <p:sndAc>
      <p:stSnd>
        <p:snd r:embed="rId1" name="chimes.wav"/>
      </p:stSnd>
    </p:sndAc>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KSO_BT1"/>
          <p:cNvSpPr>
            <a:spLocks noGrp="1"/>
          </p:cNvSpPr>
          <p:nvPr>
            <p:ph type="title"/>
          </p:nvPr>
        </p:nvSpPr>
        <p:spPr>
          <a:xfrm>
            <a:off x="452438" y="157163"/>
            <a:ext cx="10253662" cy="512762"/>
          </a:xfrm>
          <a:prstGeom prst="rect">
            <a:avLst/>
          </a:prstGeom>
        </p:spPr>
        <p:txBody>
          <a:bodyPr/>
          <a:lstStyle/>
          <a:p>
            <a:pPr fontAlgn="base"/>
            <a:r>
              <a:rPr lang="zh-CN" altLang="en-US" strike="noStrike" noProof="1"/>
              <a:t>单击此处编辑母版标题样式</a:t>
            </a:r>
            <a:endParaRPr lang="en-US" strike="noStrike" noProof="1"/>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lvl="0" eaLnBrk="1" fontAlgn="base" hangingPunct="1"/>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p>
        </p:txBody>
      </p:sp>
    </p:spTree>
  </p:cSld>
  <p:clrMapOvr>
    <a:masterClrMapping/>
  </p:clrMapOvr>
  <p:transition spd="med">
    <p:cover dir="ru"/>
    <p:sndAc>
      <p:stSnd>
        <p:snd r:embed="rId1" name="chimes.wav"/>
      </p:stSnd>
    </p:sndAc>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chemeClr val="bg1"/>
        </a:solidFill>
        <a:effectLst/>
      </p:bgPr>
    </p:bg>
    <p:spTree>
      <p:nvGrpSpPr>
        <p:cNvPr id="1" name=""/>
        <p:cNvGrpSpPr/>
        <p:nvPr/>
      </p:nvGrpSpPr>
      <p:grpSpPr>
        <a:xfrm>
          <a:off x="0" y="0"/>
          <a:ext cx="0" cy="0"/>
        </a:xfrm>
      </p:grpSpPr>
      <p:sp>
        <p:nvSpPr>
          <p:cNvPr id="15"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6"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1" name="chimes.wav"/>
      </p:stSnd>
    </p:sndAc>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chemeClr val="bg1"/>
        </a:solidFill>
        <a:effectLst/>
      </p:bgPr>
    </p:bg>
    <p:spTree>
      <p:nvGrpSpPr>
        <p:cNvPr id="1" name=""/>
        <p:cNvGrpSpPr/>
        <p:nvPr/>
      </p:nvGrpSpPr>
      <p:grpSpPr>
        <a:xfrm>
          <a:off x="0" y="0"/>
          <a:ext cx="0" cy="0"/>
        </a:xfrm>
      </p:grpSpPr>
      <p:sp>
        <p:nvSpPr>
          <p:cNvPr id="2" name="KSO_BT1"/>
          <p:cNvSpPr>
            <a:spLocks noGrp="1"/>
          </p:cNvSpPr>
          <p:nvPr>
            <p:ph type="title"/>
          </p:nvPr>
        </p:nvSpPr>
        <p:spPr>
          <a:xfrm>
            <a:off x="1144591" y="533402"/>
            <a:ext cx="3932237" cy="1600200"/>
          </a:xfrm>
          <a:prstGeom prst="rect">
            <a:avLst/>
          </a:prstGeom>
        </p:spPr>
        <p:txBody>
          <a:bodyPr/>
          <a:lstStyle>
            <a:lvl1pPr>
              <a:defRPr sz="3200"/>
            </a:lvl1pPr>
          </a:lstStyle>
          <a:p>
            <a:pPr fontAlgn="base"/>
            <a:r>
              <a:rPr lang="zh-CN" altLang="en-US" strike="noStrike" noProof="1"/>
              <a:t>单击此处编辑母版标题样式</a:t>
            </a:r>
            <a:endParaRPr lang="en-US" strike="noStrike" noProof="1"/>
          </a:p>
        </p:txBody>
      </p:sp>
      <p:sp>
        <p:nvSpPr>
          <p:cNvPr id="3" name="KSO_BC1"/>
          <p:cNvSpPr>
            <a:spLocks noGrp="1"/>
          </p:cNvSpPr>
          <p:nvPr>
            <p:ph idx="1"/>
          </p:nvPr>
        </p:nvSpPr>
        <p:spPr>
          <a:xfrm>
            <a:off x="5487989" y="1063631"/>
            <a:ext cx="6172200"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fontAlgn="base"/>
            <a:r>
              <a:rPr lang="zh-CN" altLang="en-US" strike="noStrike" noProof="1"/>
              <a:t>单击此处编辑母版文本样式</a:t>
            </a:r>
          </a:p>
          <a:p>
            <a:pPr lvl="1" fontAlgn="base"/>
            <a:r>
              <a:rPr lang="zh-CN" altLang="en-US" strike="noStrike" noProof="1"/>
              <a:t>第二级</a:t>
            </a:r>
          </a:p>
        </p:txBody>
      </p:sp>
      <p:sp>
        <p:nvSpPr>
          <p:cNvPr id="4" name="KSO_BC2"/>
          <p:cNvSpPr>
            <a:spLocks noGrp="1"/>
          </p:cNvSpPr>
          <p:nvPr>
            <p:ph type="body" sz="half" idx="2"/>
          </p:nvPr>
        </p:nvSpPr>
        <p:spPr>
          <a:xfrm>
            <a:off x="1144591" y="2133602"/>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a:t>单击此处编辑母版文本样式</a:t>
            </a:r>
          </a:p>
        </p:txBody>
      </p:sp>
      <p:sp>
        <p:nvSpPr>
          <p:cNvPr id="15" name="KSO_FD"/>
          <p:cNvSpPr>
            <a:spLocks noGrp="1"/>
          </p:cNvSpPr>
          <p:nvPr>
            <p:ph type="dt" sz="half" idx="1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6"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1" name="chimes.wav"/>
      </p:stSnd>
    </p:sndAc>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chemeClr val="bg1"/>
        </a:solidFill>
        <a:effectLst/>
      </p:bgPr>
    </p:bg>
    <p:spTree>
      <p:nvGrpSpPr>
        <p:cNvPr id="1" name=""/>
        <p:cNvGrpSpPr/>
        <p:nvPr/>
      </p:nvGrpSpPr>
      <p:grpSpPr>
        <a:xfrm>
          <a:off x="0" y="0"/>
          <a:ext cx="0" cy="0"/>
        </a:xfrm>
      </p:grpSpPr>
      <p:sp>
        <p:nvSpPr>
          <p:cNvPr id="2" name="KSO_BT1"/>
          <p:cNvSpPr>
            <a:spLocks noGrp="1"/>
          </p:cNvSpPr>
          <p:nvPr>
            <p:ph type="title"/>
          </p:nvPr>
        </p:nvSpPr>
        <p:spPr>
          <a:xfrm>
            <a:off x="1246192" y="457200"/>
            <a:ext cx="3932237" cy="1600200"/>
          </a:xfrm>
          <a:prstGeom prst="rect">
            <a:avLst/>
          </a:prstGeom>
        </p:spPr>
        <p:txBody>
          <a:bodyPr/>
          <a:lstStyle>
            <a:lvl1pPr>
              <a:defRPr sz="3200"/>
            </a:lvl1pPr>
          </a:lstStyle>
          <a:p>
            <a:pPr fontAlgn="base"/>
            <a:r>
              <a:rPr lang="zh-CN" altLang="en-US" strike="noStrike" noProof="1"/>
              <a:t>单击此处编辑母版标题样式</a:t>
            </a:r>
            <a:endParaRPr lang="en-US" strike="noStrike" noProof="1"/>
          </a:p>
        </p:txBody>
      </p:sp>
      <p:sp>
        <p:nvSpPr>
          <p:cNvPr id="3" name="KSO_BC1"/>
          <p:cNvSpPr>
            <a:spLocks noGrp="1" noChangeAspect="1"/>
          </p:cNvSpPr>
          <p:nvPr>
            <p:ph type="pic" idx="1"/>
          </p:nvPr>
        </p:nvSpPr>
        <p:spPr>
          <a:xfrm>
            <a:off x="5442833" y="987429"/>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just" defTabSz="914400" rtl="0" eaLnBrk="0" fontAlgn="base" latinLnBrk="0" hangingPunct="0">
              <a:lnSpc>
                <a:spcPct val="110000"/>
              </a:lnSpc>
              <a:spcBef>
                <a:spcPts val="1800"/>
              </a:spcBef>
              <a:spcAft>
                <a:spcPct val="0"/>
              </a:spcAft>
              <a:buClr>
                <a:srgbClr val="3B5518"/>
              </a:buClr>
              <a:buSzPct val="60000"/>
              <a:buFont typeface="Wingdings" panose="05000000000000000000" pitchFamily="2" charset="2"/>
              <a:buNone/>
              <a:defRPr/>
            </a:pPr>
            <a:r>
              <a:rPr kumimoji="0" lang="zh-CN" altLang="en-US" sz="3200" b="0" i="0" u="none" strike="noStrike" kern="1200" cap="none" spc="0" normalizeH="0" baseline="0" noProof="0">
                <a:ln>
                  <a:noFill/>
                </a:ln>
                <a:solidFill>
                  <a:schemeClr val="accent1"/>
                </a:solidFill>
                <a:effectLst/>
                <a:uLnTx/>
                <a:uFillTx/>
                <a:latin typeface="华文中宋" panose="02010600040101010101" pitchFamily="2" charset="-122"/>
                <a:ea typeface="华文中宋" panose="02010600040101010101" pitchFamily="2" charset="-122"/>
                <a:cs typeface="+mn-cs"/>
              </a:rPr>
              <a:t>单击图标添加图片</a:t>
            </a:r>
            <a:endParaRPr kumimoji="0" lang="en-US" sz="3200" b="0" i="0" u="none" strike="noStrike" kern="1200" cap="none" spc="0" normalizeH="0" baseline="0" noProof="0">
              <a:ln>
                <a:noFill/>
              </a:ln>
              <a:solidFill>
                <a:schemeClr val="accent1"/>
              </a:solidFill>
              <a:effectLst/>
              <a:uLnTx/>
              <a:uFillTx/>
              <a:latin typeface="华文中宋" panose="02010600040101010101" pitchFamily="2" charset="-122"/>
              <a:ea typeface="华文中宋" panose="02010600040101010101" pitchFamily="2" charset="-122"/>
              <a:cs typeface="+mn-cs"/>
            </a:endParaRPr>
          </a:p>
        </p:txBody>
      </p:sp>
      <p:sp>
        <p:nvSpPr>
          <p:cNvPr id="4" name="KSO_BC2"/>
          <p:cNvSpPr>
            <a:spLocks noGrp="1"/>
          </p:cNvSpPr>
          <p:nvPr>
            <p:ph type="body" sz="half" idx="2"/>
          </p:nvPr>
        </p:nvSpPr>
        <p:spPr>
          <a:xfrm>
            <a:off x="1246192"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a:t>单击此处编辑母版文本样式</a:t>
            </a:r>
          </a:p>
        </p:txBody>
      </p:sp>
      <p:sp>
        <p:nvSpPr>
          <p:cNvPr id="15" name="KSO_FD"/>
          <p:cNvSpPr>
            <a:spLocks noGrp="1"/>
          </p:cNvSpPr>
          <p:nvPr>
            <p:ph type="dt" sz="half" idx="1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6"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1" name="chimes.wav"/>
      </p:stSnd>
    </p:sndAc>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KSO_BT1"/>
          <p:cNvSpPr>
            <a:spLocks noGrp="1"/>
          </p:cNvSpPr>
          <p:nvPr>
            <p:ph type="title"/>
          </p:nvPr>
        </p:nvSpPr>
        <p:spPr>
          <a:xfrm>
            <a:off x="452438" y="157163"/>
            <a:ext cx="10253662" cy="512762"/>
          </a:xfrm>
          <a:prstGeom prst="rect">
            <a:avLst/>
          </a:prstGeom>
        </p:spPr>
        <p:txBody>
          <a:bodyPr/>
          <a:lstStyle/>
          <a:p>
            <a:pPr fontAlgn="base"/>
            <a:r>
              <a:rPr lang="zh-CN" altLang="en-US" strike="noStrike" noProof="1"/>
              <a:t>单击此处编辑母版标题样式</a:t>
            </a:r>
            <a:endParaRPr lang="en-US" strike="noStrike" noProof="1"/>
          </a:p>
        </p:txBody>
      </p:sp>
      <p:sp>
        <p:nvSpPr>
          <p:cNvPr id="3" name="KSO_BC1"/>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fontAlgn="base" hangingPunct="1"/>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p>
        </p:txBody>
      </p:sp>
    </p:spTree>
  </p:cSld>
  <p:clrMapOvr>
    <a:masterClrMapping/>
  </p:clrMapOvr>
  <p:transition spd="med">
    <p:cover dir="ru"/>
    <p:sndAc>
      <p:stSnd>
        <p:snd r:embed="rId1" name="chimes.wav"/>
      </p:stSnd>
    </p:sndAc>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10;文本">
    <p:bg>
      <p:bgPr>
        <a:solidFill>
          <a:schemeClr val="bg1"/>
        </a:solidFill>
        <a:effectLst/>
      </p:bgPr>
    </p:bg>
    <p:spTree>
      <p:nvGrpSpPr>
        <p:cNvPr id="1" name=""/>
        <p:cNvGrpSpPr/>
        <p:nvPr/>
      </p:nvGrpSpPr>
      <p:grpSpPr>
        <a:xfrm>
          <a:off x="0" y="0"/>
          <a:ext cx="0" cy="0"/>
        </a:xfrm>
      </p:grpSpPr>
      <p:sp>
        <p:nvSpPr>
          <p:cNvPr id="2" name="KSO_BT1"/>
          <p:cNvSpPr>
            <a:spLocks noGrp="1"/>
          </p:cNvSpPr>
          <p:nvPr>
            <p:ph type="title" orient="vert"/>
          </p:nvPr>
        </p:nvSpPr>
        <p:spPr>
          <a:xfrm>
            <a:off x="10171291" y="365125"/>
            <a:ext cx="1182511" cy="5811838"/>
          </a:xfrm>
          <a:prstGeom prst="rect">
            <a:avLst/>
          </a:prstGeom>
        </p:spPr>
        <p:txBody>
          <a:bodyPr vert="eaVert"/>
          <a:lstStyle/>
          <a:p>
            <a:pPr fontAlgn="base"/>
            <a:r>
              <a:rPr lang="zh-CN" altLang="en-US" strike="noStrike" noProof="1"/>
              <a:t>单击此处编辑母版标题样式</a:t>
            </a:r>
            <a:endParaRPr lang="en-US" strike="noStrike" noProof="1"/>
          </a:p>
        </p:txBody>
      </p:sp>
      <p:sp>
        <p:nvSpPr>
          <p:cNvPr id="3" name="KSO_BC1"/>
          <p:cNvSpPr>
            <a:spLocks noGrp="1"/>
          </p:cNvSpPr>
          <p:nvPr>
            <p:ph type="body" orient="vert" idx="1"/>
          </p:nvPr>
        </p:nvSpPr>
        <p:spPr>
          <a:xfrm>
            <a:off x="2113843" y="365125"/>
            <a:ext cx="7933269" cy="5811838"/>
          </a:xfrm>
        </p:spPr>
        <p:txBody>
          <a:bodyPr vert="eaVert"/>
          <a:lstStyle/>
          <a:p>
            <a:pPr lvl="0" fontAlgn="base"/>
            <a:r>
              <a:rPr lang="zh-CN" altLang="en-US" strike="noStrike" noProof="1"/>
              <a:t>单击此处编辑母版文本样式</a:t>
            </a:r>
          </a:p>
          <a:p>
            <a:pPr lvl="1" fontAlgn="base"/>
            <a:r>
              <a:rPr lang="zh-CN" altLang="en-US" strike="noStrike" noProof="1"/>
              <a:t>第二级</a:t>
            </a:r>
          </a:p>
        </p:txBody>
      </p:sp>
      <p:sp>
        <p:nvSpPr>
          <p:cNvPr id="15"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6"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1" name="chimes.wav"/>
      </p:stSnd>
    </p:sndAc>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bg>
      <p:bgPr>
        <a:solidFill>
          <a:schemeClr val="bg1"/>
        </a:solidFill>
        <a:effectLst/>
      </p:bgPr>
    </p:bg>
    <p:spTree>
      <p:nvGrpSpPr>
        <p:cNvPr id="1" name=""/>
        <p:cNvGrpSpPr/>
        <p:nvPr/>
      </p:nvGrpSpPr>
      <p:grpSpPr>
        <a:xfrm>
          <a:off x="0" y="0"/>
          <a:ext cx="0" cy="0"/>
        </a:xfrm>
      </p:grpSpPr>
      <p:pic>
        <p:nvPicPr>
          <p:cNvPr id="9225" name="Picture 3"/>
          <p:cNvPicPr>
            <a:picLocks noChangeAspect="1"/>
          </p:cNvPicPr>
          <p:nvPr userDrawn="1"/>
        </p:nvPicPr>
        <p:blipFill>
          <a:blip r:embed="rId1"/>
          <a:srcRect l="1974" r="1692" b="3091"/>
          <a:stretch>
            <a:fillRect/>
          </a:stretch>
        </p:blipFill>
        <p:spPr>
          <a:xfrm>
            <a:off x="0" y="6626225"/>
            <a:ext cx="12192000" cy="231775"/>
          </a:xfrm>
          <a:prstGeom prst="rect">
            <a:avLst/>
          </a:prstGeom>
          <a:noFill/>
          <a:ln w="9525">
            <a:noFill/>
          </a:ln>
        </p:spPr>
      </p:pic>
      <p:sp>
        <p:nvSpPr>
          <p:cNvPr id="16"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20"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2" name="chimes.wav"/>
      </p:stSnd>
    </p:sndAc>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solidFill>
          <a:schemeClr val="bg1"/>
        </a:solidFill>
        <a:effectLst/>
      </p:bgPr>
    </p:bg>
    <p:spTree>
      <p:nvGrpSpPr>
        <p:cNvPr id="1" name=""/>
        <p:cNvGrpSpPr/>
        <p:nvPr/>
      </p:nvGrpSpPr>
      <p:grpSpPr>
        <a:xfrm>
          <a:off x="0" y="0"/>
          <a:ext cx="0" cy="0"/>
        </a:xfrm>
      </p:grpSpPr>
      <p:pic>
        <p:nvPicPr>
          <p:cNvPr id="10249" name="Picture 3"/>
          <p:cNvPicPr>
            <a:picLocks noChangeAspect="1"/>
          </p:cNvPicPr>
          <p:nvPr userDrawn="1"/>
        </p:nvPicPr>
        <p:blipFill>
          <a:blip r:embed="rId1"/>
          <a:srcRect l="1974" r="1692" b="3091"/>
          <a:stretch>
            <a:fillRect/>
          </a:stretch>
        </p:blipFill>
        <p:spPr>
          <a:xfrm>
            <a:off x="0" y="6626225"/>
            <a:ext cx="12192000" cy="231775"/>
          </a:xfrm>
          <a:prstGeom prst="rect">
            <a:avLst/>
          </a:prstGeom>
          <a:noFill/>
          <a:ln w="9525">
            <a:noFill/>
          </a:ln>
        </p:spPr>
      </p:pic>
      <p:sp>
        <p:nvSpPr>
          <p:cNvPr id="16"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20"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2" name="chimes.wav"/>
      </p:stSnd>
    </p:sndAc>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和内容">
    <p:bg>
      <p:bgPr>
        <a:solidFill>
          <a:schemeClr val="bg1"/>
        </a:solidFill>
        <a:effectLst/>
      </p:bgPr>
    </p:bg>
    <p:spTree>
      <p:nvGrpSpPr>
        <p:cNvPr id="1" name=""/>
        <p:cNvGrpSpPr/>
        <p:nvPr/>
      </p:nvGrpSpPr>
      <p:grpSpPr>
        <a:xfrm>
          <a:off x="0" y="0"/>
          <a:ext cx="0" cy="0"/>
        </a:xfrm>
      </p:grpSpPr>
      <p:pic>
        <p:nvPicPr>
          <p:cNvPr id="11273" name="Picture 3"/>
          <p:cNvPicPr>
            <a:picLocks noChangeAspect="1"/>
          </p:cNvPicPr>
          <p:nvPr userDrawn="1"/>
        </p:nvPicPr>
        <p:blipFill>
          <a:blip r:embed="rId1"/>
          <a:srcRect l="1974" r="1692" b="3091"/>
          <a:stretch>
            <a:fillRect/>
          </a:stretch>
        </p:blipFill>
        <p:spPr>
          <a:xfrm>
            <a:off x="0" y="6626225"/>
            <a:ext cx="12192000" cy="231775"/>
          </a:xfrm>
          <a:prstGeom prst="rect">
            <a:avLst/>
          </a:prstGeom>
          <a:noFill/>
          <a:ln w="9525">
            <a:noFill/>
          </a:ln>
        </p:spPr>
      </p:pic>
      <p:sp>
        <p:nvSpPr>
          <p:cNvPr id="16"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20"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2" name="chimes.wav"/>
      </p:stSnd>
    </p:sndAc>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bg>
      <p:bgPr>
        <a:solidFill>
          <a:schemeClr val="bg1"/>
        </a:solidFill>
        <a:effectLst/>
      </p:bgPr>
    </p:bg>
    <p:spTree>
      <p:nvGrpSpPr>
        <p:cNvPr id="1" name=""/>
        <p:cNvGrpSpPr/>
        <p:nvPr/>
      </p:nvGrpSpPr>
      <p:grpSpPr>
        <a:xfrm>
          <a:off x="0" y="0"/>
          <a:ext cx="0" cy="0"/>
        </a:xfrm>
      </p:grpSpPr>
      <p:pic>
        <p:nvPicPr>
          <p:cNvPr id="12297" name="Picture 3"/>
          <p:cNvPicPr>
            <a:picLocks noChangeAspect="1"/>
          </p:cNvPicPr>
          <p:nvPr userDrawn="1"/>
        </p:nvPicPr>
        <p:blipFill>
          <a:blip r:embed="rId1"/>
          <a:srcRect l="1974" r="1692" b="3091"/>
          <a:stretch>
            <a:fillRect/>
          </a:stretch>
        </p:blipFill>
        <p:spPr>
          <a:xfrm>
            <a:off x="0" y="6626225"/>
            <a:ext cx="12192000" cy="231775"/>
          </a:xfrm>
          <a:prstGeom prst="rect">
            <a:avLst/>
          </a:prstGeom>
          <a:noFill/>
          <a:ln w="9525">
            <a:noFill/>
          </a:ln>
        </p:spPr>
      </p:pic>
      <p:sp>
        <p:nvSpPr>
          <p:cNvPr id="16"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20"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2" name="chimes.wav"/>
      </p:stSnd>
    </p:sndAc>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和内容">
    <p:bg>
      <p:bgPr>
        <a:solidFill>
          <a:schemeClr val="bg1"/>
        </a:solidFill>
        <a:effectLst/>
      </p:bgPr>
    </p:bg>
    <p:spTree>
      <p:nvGrpSpPr>
        <p:cNvPr id="1" name=""/>
        <p:cNvGrpSpPr/>
        <p:nvPr/>
      </p:nvGrpSpPr>
      <p:grpSpPr>
        <a:xfrm>
          <a:off x="0" y="0"/>
          <a:ext cx="0" cy="0"/>
        </a:xfrm>
      </p:grpSpPr>
      <p:pic>
        <p:nvPicPr>
          <p:cNvPr id="13321" name="Picture 3"/>
          <p:cNvPicPr>
            <a:picLocks noChangeAspect="1"/>
          </p:cNvPicPr>
          <p:nvPr userDrawn="1"/>
        </p:nvPicPr>
        <p:blipFill>
          <a:blip r:embed="rId1"/>
          <a:srcRect l="1974" r="1692" b="3091"/>
          <a:stretch>
            <a:fillRect/>
          </a:stretch>
        </p:blipFill>
        <p:spPr>
          <a:xfrm>
            <a:off x="0" y="6626225"/>
            <a:ext cx="12192000" cy="231775"/>
          </a:xfrm>
          <a:prstGeom prst="rect">
            <a:avLst/>
          </a:prstGeom>
          <a:noFill/>
          <a:ln w="9525">
            <a:noFill/>
          </a:ln>
        </p:spPr>
      </p:pic>
      <p:sp>
        <p:nvSpPr>
          <p:cNvPr id="16"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7"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20"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p>
            <a:pPr algn="ctr" fontAlgn="base"/>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latin typeface="Calibri"/>
              <a:ea typeface="幼圆" panose="02010509060101010101" pitchFamily="49" charset="-122"/>
            </a:endParaRPr>
          </a:p>
        </p:txBody>
      </p:sp>
    </p:spTree>
  </p:cSld>
  <p:clrMapOvr>
    <a:masterClrMapping/>
  </p:clrMapOvr>
  <p:transition spd="med">
    <p:cover dir="ru"/>
    <p:sndAc>
      <p:stSnd>
        <p:snd r:embed="rId2" name="chimes.wav"/>
      </p:stSnd>
    </p:sndAc>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audio" Target="../media/chimes1.wav"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8" name="KSO_BC1"/>
          <p:cNvSpPr>
            <a:spLocks noGrp="1"/>
          </p:cNvSpPr>
          <p:nvPr>
            <p:ph type="body"/>
          </p:nvPr>
        </p:nvSpPr>
        <p:spPr>
          <a:xfrm>
            <a:off x="615950" y="904875"/>
            <a:ext cx="10902950" cy="5451475"/>
          </a:xfrm>
          <a:prstGeom prst="rect">
            <a:avLst/>
          </a:prstGeom>
          <a:noFill/>
          <a:ln w="9525">
            <a:noFill/>
          </a:ln>
        </p:spPr>
        <p:txBody>
          <a:bodyPr anchor="t"/>
          <a:lstStyle/>
          <a:p>
            <a:pPr lvl="1" indent="-357505"/>
            <a:r>
              <a:rPr lang="zh-CN" altLang="en-US"/>
              <a:t>第二级</a:t>
            </a:r>
          </a:p>
        </p:txBody>
      </p:sp>
      <p:sp>
        <p:nvSpPr>
          <p:cNvPr id="4" name="KSO_FD"/>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fontAlgn="auto" latinLnBrk="0" hangingPunct="1">
              <a:spcBef>
                <a:spcPct val="0"/>
              </a:spcBef>
              <a:spcAft>
                <a:spcPct val="0"/>
              </a:spcAft>
              <a:buFontTx/>
              <a:buNone/>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KSO_FT"/>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fontAlgn="auto" latinLnBrk="0" hangingPunct="1">
              <a:spcBef>
                <a:spcPct val="0"/>
              </a:spcBef>
              <a:spcAft>
                <a:spcPct val="0"/>
              </a:spcAft>
              <a:buFontTx/>
              <a:buNone/>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KSO_FN"/>
          <p:cNvSpPr>
            <a:spLocks noGrp="1"/>
          </p:cNvSpPr>
          <p:nvPr>
            <p:ph type="sldNum" sz="quarter" idx="4"/>
          </p:nvPr>
        </p:nvSpPr>
        <p:spPr>
          <a:xfrm>
            <a:off x="10009188" y="6516688"/>
            <a:ext cx="858838" cy="344488"/>
          </a:xfrm>
          <a:prstGeom prst="rect">
            <a:avLst/>
          </a:prstGeom>
        </p:spPr>
        <p:txBody>
          <a:bodyPr vert="horz" wrap="square" lIns="91440" tIns="45720" rIns="91440" bIns="45720" numCol="1" anchor="ctr" anchorCtr="0" compatLnSpc="1"/>
          <a:lstStyle>
            <a:defPPr>
              <a:defRPr lang="zh-CN"/>
            </a:defPPr>
            <a:lvl1pPr marL="0" algn="ctr" defTabSz="914400" rtl="0" eaLnBrk="1" latinLnBrk="0" hangingPunct="1">
              <a:defRPr sz="1200" kern="1200">
                <a:solidFill>
                  <a:schemeClr val="accent1"/>
                </a:solidFill>
                <a:latin typeface="Calibri"/>
                <a:ea typeface="幼圆" panose="02010509060101010101" pitchFamily="49"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1" fontAlgn="base" hangingPunct="1"/>
            <a:fld id="{9A0DB2DC-4C9A-4742-B13C-FB6460FD3503}" type="slidenum">
              <a:rPr lang="zh-CN" altLang="en-US" strike="noStrike" noProof="1">
                <a:latin typeface="Calibri"/>
                <a:ea typeface="幼圆" panose="02010509060101010101" pitchFamily="49" charset="-122"/>
                <a:cs typeface="+mn-cs"/>
              </a:rPr>
              <a:t>‹#›</a:t>
            </a:fld>
            <a:endParaRPr lang="zh-CN" altLang="en-US" strike="noStrike" noProof="1"/>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spd="med">
    <p:cover dir="ru"/>
    <p:sndAc>
      <p:stSnd>
        <p:snd r:embed="rId17" name="chimes.wav"/>
      </p:stSnd>
    </p:sndAc>
  </p:transition>
  <p:timing/>
  <p:txStyles>
    <p:titleStyle>
      <a:lvl1pPr algn="l" rtl="0" eaLnBrk="0" fontAlgn="base" hangingPunct="0">
        <a:lnSpc>
          <a:spcPct val="90000"/>
        </a:lnSpc>
        <a:spcBef>
          <a:spcPct val="0"/>
        </a:spcBef>
        <a:spcAft>
          <a:spcPct val="0"/>
        </a:spcAft>
        <a:defRPr lang="zh-CN" altLang="en-US" sz="2800" b="1" kern="1200">
          <a:solidFill>
            <a:schemeClr val="tx1"/>
          </a:solidFill>
          <a:latin typeface="+mn-ea"/>
          <a:ea typeface="+mj-ea"/>
          <a:cs typeface="+mj-cs"/>
        </a:defRPr>
      </a:lvl1pPr>
      <a:lvl2pPr algn="l" rtl="0" eaLnBrk="0" fontAlgn="base" hangingPunct="0">
        <a:lnSpc>
          <a:spcPct val="90000"/>
        </a:lnSpc>
        <a:spcBef>
          <a:spcPct val="0"/>
        </a:spcBef>
        <a:spcAft>
          <a:spcPct val="0"/>
        </a:spcAft>
        <a:defRPr sz="2800" b="1">
          <a:solidFill>
            <a:schemeClr val="tx1"/>
          </a:solidFill>
          <a:latin typeface="幼圆" panose="02010509060101010101" pitchFamily="49" charset="-122"/>
          <a:ea typeface="微软雅黑"/>
        </a:defRPr>
      </a:lvl2pPr>
      <a:lvl3pPr algn="l" rtl="0" eaLnBrk="0" fontAlgn="base" hangingPunct="0">
        <a:lnSpc>
          <a:spcPct val="90000"/>
        </a:lnSpc>
        <a:spcBef>
          <a:spcPct val="0"/>
        </a:spcBef>
        <a:spcAft>
          <a:spcPct val="0"/>
        </a:spcAft>
        <a:defRPr sz="2800" b="1">
          <a:solidFill>
            <a:schemeClr val="tx1"/>
          </a:solidFill>
          <a:latin typeface="幼圆" panose="02010509060101010101" pitchFamily="49" charset="-122"/>
          <a:ea typeface="微软雅黑"/>
        </a:defRPr>
      </a:lvl3pPr>
      <a:lvl4pPr algn="l" rtl="0" eaLnBrk="0" fontAlgn="base" hangingPunct="0">
        <a:lnSpc>
          <a:spcPct val="90000"/>
        </a:lnSpc>
        <a:spcBef>
          <a:spcPct val="0"/>
        </a:spcBef>
        <a:spcAft>
          <a:spcPct val="0"/>
        </a:spcAft>
        <a:defRPr sz="2800" b="1">
          <a:solidFill>
            <a:schemeClr val="tx1"/>
          </a:solidFill>
          <a:latin typeface="幼圆" panose="02010509060101010101" pitchFamily="49" charset="-122"/>
          <a:ea typeface="微软雅黑"/>
        </a:defRPr>
      </a:lvl4pPr>
      <a:lvl5pPr algn="l" rtl="0" eaLnBrk="0" fontAlgn="base" hangingPunct="0">
        <a:lnSpc>
          <a:spcPct val="90000"/>
        </a:lnSpc>
        <a:spcBef>
          <a:spcPct val="0"/>
        </a:spcBef>
        <a:spcAft>
          <a:spcPct val="0"/>
        </a:spcAft>
        <a:defRPr sz="2800" b="1">
          <a:solidFill>
            <a:schemeClr val="tx1"/>
          </a:solidFill>
          <a:latin typeface="幼圆" panose="02010509060101010101" pitchFamily="49" charset="-122"/>
          <a:ea typeface="微软雅黑"/>
        </a:defRPr>
      </a:lvl5pPr>
      <a:lvl6pPr marL="457200" algn="l" rtl="0" fontAlgn="base">
        <a:lnSpc>
          <a:spcPct val="90000"/>
        </a:lnSpc>
        <a:spcBef>
          <a:spcPct val="0"/>
        </a:spcBef>
        <a:spcAft>
          <a:spcPct val="0"/>
        </a:spcAft>
        <a:defRPr sz="2800" b="1">
          <a:solidFill>
            <a:schemeClr val="tx1"/>
          </a:solidFill>
          <a:latin typeface="幼圆" panose="02010509060101010101" pitchFamily="49" charset="-122"/>
          <a:ea typeface="微软雅黑"/>
        </a:defRPr>
      </a:lvl6pPr>
      <a:lvl7pPr marL="914400" algn="l" rtl="0" fontAlgn="base">
        <a:lnSpc>
          <a:spcPct val="90000"/>
        </a:lnSpc>
        <a:spcBef>
          <a:spcPct val="0"/>
        </a:spcBef>
        <a:spcAft>
          <a:spcPct val="0"/>
        </a:spcAft>
        <a:defRPr sz="2800" b="1">
          <a:solidFill>
            <a:schemeClr val="tx1"/>
          </a:solidFill>
          <a:latin typeface="幼圆" panose="02010509060101010101" pitchFamily="49" charset="-122"/>
          <a:ea typeface="微软雅黑"/>
        </a:defRPr>
      </a:lvl7pPr>
      <a:lvl8pPr marL="1371600" algn="l" rtl="0" fontAlgn="base">
        <a:lnSpc>
          <a:spcPct val="90000"/>
        </a:lnSpc>
        <a:spcBef>
          <a:spcPct val="0"/>
        </a:spcBef>
        <a:spcAft>
          <a:spcPct val="0"/>
        </a:spcAft>
        <a:defRPr sz="2800" b="1">
          <a:solidFill>
            <a:schemeClr val="tx1"/>
          </a:solidFill>
          <a:latin typeface="幼圆" panose="02010509060101010101" pitchFamily="49" charset="-122"/>
          <a:ea typeface="微软雅黑"/>
        </a:defRPr>
      </a:lvl8pPr>
      <a:lvl9pPr marL="1828800" algn="l" rtl="0" fontAlgn="base">
        <a:lnSpc>
          <a:spcPct val="90000"/>
        </a:lnSpc>
        <a:spcBef>
          <a:spcPct val="0"/>
        </a:spcBef>
        <a:spcAft>
          <a:spcPct val="0"/>
        </a:spcAft>
        <a:defRPr sz="2800" b="1">
          <a:solidFill>
            <a:schemeClr val="tx1"/>
          </a:solidFill>
          <a:latin typeface="幼圆" panose="02010509060101010101" pitchFamily="49" charset="-122"/>
          <a:ea typeface="微软雅黑"/>
        </a:defRPr>
      </a:lvl9pPr>
    </p:titleStyle>
    <p:bodyStyle>
      <a:lvl1pPr marL="357505" indent="-357505" algn="just" rtl="0" eaLnBrk="0" fontAlgn="base" hangingPunct="0">
        <a:lnSpc>
          <a:spcPct val="110000"/>
        </a:lnSpc>
        <a:spcBef>
          <a:spcPts val="1800"/>
        </a:spcBef>
        <a:spcAft>
          <a:spcPct val="0"/>
        </a:spcAft>
        <a:buClr>
          <a:srgbClr val="3B5518"/>
        </a:buClr>
        <a:buSzPct val="60000"/>
        <a:buFont typeface="Wingdings" panose="05000000000000000000" pitchFamily="2" charset="2"/>
        <a:buChar char="q"/>
        <a:defRPr sz="2400" kern="1200">
          <a:solidFill>
            <a:schemeClr val="accent1"/>
          </a:solidFill>
          <a:latin typeface="华文中宋" panose="02010600040101010101" pitchFamily="2" charset="-122"/>
          <a:ea typeface="华文中宋" panose="02010600040101010101" pitchFamily="2" charset="-122"/>
          <a:cs typeface="+mn-cs"/>
        </a:defRPr>
      </a:lvl1pPr>
      <a:lvl2pPr marL="357505" indent="-357505" algn="just" rtl="0" eaLnBrk="0" fontAlgn="base" hangingPunct="0">
        <a:lnSpc>
          <a:spcPct val="130000"/>
        </a:lnSpc>
        <a:spcBef>
          <a:spcPct val="0"/>
        </a:spcBef>
        <a:spcAft>
          <a:spcPts val="600"/>
        </a:spcAft>
        <a:buClr>
          <a:srgbClr val="D8E39E"/>
        </a:buClr>
        <a:buFont typeface="幼圆" panose="02010509060101010101" pitchFamily="49" charset="-122"/>
        <a:buChar char=" "/>
        <a:defRPr sz="2000" kern="1200">
          <a:solidFill>
            <a:srgbClr val="7D7D7D"/>
          </a:solidFill>
          <a:latin typeface="+mj-ea"/>
          <a:ea typeface="+mj-ea"/>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audio" Target="../media/chimes1.wav"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audio" Target="../media/chimes1.wav"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png" /><Relationship Id="rId3" Type="http://schemas.openxmlformats.org/officeDocument/2006/relationships/audio" Target="../media/chimes1.wav"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openxmlformats.org/officeDocument/2006/relationships/audio" Target="../media/chimes1.wav"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chimes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chimes1.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audio" Target="../media/chimes1.wav"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audio" Target="../media/chimes1.wav"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audio" Target="../media/chimes1.wav"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 Id="rId3" Type="http://schemas.openxmlformats.org/officeDocument/2006/relationships/audio" Target="../media/chimes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11705604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7" name="TextBox 23"/>
          <p:cNvSpPr/>
          <p:nvPr/>
        </p:nvSpPr>
        <p:spPr>
          <a:xfrm>
            <a:off x="6267450" y="2470150"/>
            <a:ext cx="2553904" cy="553998"/>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en-US" altLang="x-none" sz="3000">
                <a:solidFill>
                  <a:srgbClr val="FFFFFF"/>
                </a:solidFill>
                <a:latin typeface="Microsoft YaHei" panose="020b0503020204020204" pitchFamily="2" charset="-122"/>
                <a:ea typeface="Microsoft YaHei" panose="020b0503020204020204" pitchFamily="2" charset="-122"/>
                <a:sym typeface="Microsoft YaHei" panose="020b0503020204020204" pitchFamily="2" charset="-122"/>
              </a:rPr>
              <a:t>——</a:t>
            </a:r>
            <a:r>
              <a:rPr lang="zh-CN" altLang="en-US" sz="3000">
                <a:solidFill>
                  <a:srgbClr val="FFFFFF"/>
                </a:solidFill>
                <a:latin typeface="Microsoft YaHei" panose="020b0503020204020204" pitchFamily="2" charset="-122"/>
                <a:ea typeface="Microsoft YaHei" panose="020b0503020204020204" pitchFamily="2" charset="-122"/>
                <a:sym typeface="Microsoft YaHei" panose="020b0503020204020204" pitchFamily="2" charset="-122"/>
              </a:rPr>
              <a:t>冷却系统</a:t>
            </a:r>
            <a:endParaRPr lang="en-US" altLang="x-none" sz="3000">
              <a:solidFill>
                <a:srgbClr val="FFFFFF"/>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sp>
        <p:nvSpPr>
          <p:cNvPr id="3079" name="TextBox 25"/>
          <p:cNvSpPr/>
          <p:nvPr/>
        </p:nvSpPr>
        <p:spPr>
          <a:xfrm>
            <a:off x="4271010" y="983934"/>
            <a:ext cx="3649980" cy="691515"/>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900" b="1">
                <a:solidFill>
                  <a:srgbClr val="595959"/>
                </a:solidFill>
                <a:latin typeface="Microsoft YaHei" panose="020b0503020204020204" pitchFamily="2" charset="-122"/>
                <a:ea typeface="Microsoft YaHei" panose="020b0503020204020204" pitchFamily="2" charset="-122"/>
                <a:sym typeface="Microsoft YaHei" panose="020b0503020204020204" pitchFamily="2" charset="-122"/>
              </a:rPr>
              <a:t>新能源汽车技术</a:t>
            </a:r>
          </a:p>
        </p:txBody>
      </p:sp>
      <p:sp>
        <p:nvSpPr>
          <p:cNvPr id="5148" name="平行四边形 28"/>
          <p:cNvSpPr/>
          <p:nvPr/>
        </p:nvSpPr>
        <p:spPr>
          <a:xfrm>
            <a:off x="1523364" y="2975292"/>
            <a:ext cx="10260636" cy="907415"/>
          </a:xfrm>
          <a:prstGeom prst="parallelogram">
            <a:avLst>
              <a:gd name="adj" fmla="val 52428"/>
            </a:avLst>
          </a:prstGeom>
          <a:solidFill>
            <a:srgbClr val="00B050"/>
          </a:solidFill>
          <a:ln w="9525">
            <a:solidFill>
              <a:srgbClr val="00B0F0"/>
            </a:solid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DF58D"/>
              </a:solidFill>
              <a:latin typeface="Arial" pitchFamily="34" charset="0"/>
              <a:ea typeface="KaiTi" panose="02010609060101010101" pitchFamily="1" charset="-122"/>
            </a:endParaRPr>
          </a:p>
        </p:txBody>
      </p:sp>
      <p:sp>
        <p:nvSpPr>
          <p:cNvPr id="24" name="TextBox 23"/>
          <p:cNvSpPr txBox="1"/>
          <p:nvPr/>
        </p:nvSpPr>
        <p:spPr>
          <a:xfrm>
            <a:off x="6489701" y="3124638"/>
            <a:ext cx="5134739"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000">
                <a:solidFill>
                  <a:srgbClr val="FFFFFF"/>
                </a:solidFill>
                <a:latin typeface="Microsoft YaHei" panose="020b0503020204020204" pitchFamily="2" charset="-122"/>
                <a:ea typeface="Microsoft YaHei" panose="020b0503020204020204" pitchFamily="2" charset="-122"/>
              </a:rPr>
              <a:t>——</a:t>
            </a:r>
            <a:r>
              <a:rPr lang="zh-CN" altLang="en-US" sz="3200" b="1">
                <a:solidFill>
                  <a:schemeClr val="bg1"/>
                </a:solidFill>
                <a:latin typeface="+mj-ea"/>
              </a:rPr>
              <a:t>电动汽车充电技术基础</a:t>
            </a:r>
            <a:endParaRPr lang="zh-CN" altLang="en-US" sz="3000">
              <a:solidFill>
                <a:schemeClr val="bg1"/>
              </a:solidFill>
              <a:latin typeface="Microsoft YaHei" panose="020b0503020204020204" pitchFamily="2" charset="-122"/>
              <a:ea typeface="Microsoft YaHei" panose="020b0503020204020204" pitchFamily="2" charset="-122"/>
            </a:endParaRPr>
          </a:p>
        </p:txBody>
      </p:sp>
      <p:pic>
        <p:nvPicPr>
          <p:cNvPr id="8" name="图片 7" descr="u=804011985,2442637933&amp;fm=26&amp;gp=0"/>
          <p:cNvPicPr>
            <a:picLocks noChangeAspect="1"/>
          </p:cNvPicPr>
          <p:nvPr/>
        </p:nvPicPr>
        <p:blipFill>
          <a:blip r:embed="rId2"/>
          <a:srcRect l="1880" r="5121" b="3404"/>
          <a:stretch>
            <a:fillRect/>
          </a:stretch>
        </p:blipFill>
        <p:spPr>
          <a:xfrm>
            <a:off x="2112010" y="2348231"/>
            <a:ext cx="1121410" cy="902335"/>
          </a:xfrm>
          <a:prstGeom prst="hexagon">
            <a:avLst/>
          </a:prstGeom>
        </p:spPr>
      </p:pic>
      <p:pic>
        <p:nvPicPr>
          <p:cNvPr id="10" name="图片 9" descr="u=1325191860,4231493429&amp;fm=27&amp;gp=0"/>
          <p:cNvPicPr>
            <a:picLocks noChangeAspect="1"/>
          </p:cNvPicPr>
          <p:nvPr/>
        </p:nvPicPr>
        <p:blipFill>
          <a:blip r:embed="rId3"/>
          <a:stretch>
            <a:fillRect/>
          </a:stretch>
        </p:blipFill>
        <p:spPr>
          <a:xfrm>
            <a:off x="3079116" y="2651126"/>
            <a:ext cx="2444115" cy="1624965"/>
          </a:xfrm>
          <a:prstGeom prst="hexagon">
            <a:avLst/>
          </a:prstGeom>
        </p:spPr>
      </p:pic>
      <p:pic>
        <p:nvPicPr>
          <p:cNvPr id="11" name="图片 10"/>
          <p:cNvPicPr>
            <a:picLocks noChangeAspect="1"/>
          </p:cNvPicPr>
          <p:nvPr/>
        </p:nvPicPr>
        <p:blipFill>
          <a:blip r:embed="rId4">
            <a:lum bright="-6000"/>
          </a:blip>
          <a:stretch>
            <a:fillRect/>
          </a:stretch>
        </p:blipFill>
        <p:spPr>
          <a:xfrm>
            <a:off x="2112646" y="3512821"/>
            <a:ext cx="1120775" cy="1003935"/>
          </a:xfrm>
          <a:prstGeom prst="hexagon">
            <a:avLst/>
          </a:prstGeom>
        </p:spPr>
      </p:pic>
      <p:pic>
        <p:nvPicPr>
          <p:cNvPr id="14" name="图片 13"/>
          <p:cNvPicPr>
            <a:picLocks noChangeAspect="1"/>
          </p:cNvPicPr>
          <p:nvPr/>
        </p:nvPicPr>
        <p:blipFill>
          <a:blip r:embed="rId5"/>
          <a:stretch>
            <a:fillRect/>
          </a:stretch>
        </p:blipFill>
        <p:spPr>
          <a:xfrm>
            <a:off x="5375276" y="2348231"/>
            <a:ext cx="1129665" cy="950595"/>
          </a:xfrm>
          <a:prstGeom prst="hexagon">
            <a:avLst/>
          </a:prstGeom>
        </p:spPr>
      </p:pic>
      <p:pic>
        <p:nvPicPr>
          <p:cNvPr id="15" name="图片 14"/>
          <p:cNvPicPr>
            <a:picLocks noChangeAspect="1"/>
          </p:cNvPicPr>
          <p:nvPr/>
        </p:nvPicPr>
        <p:blipFill>
          <a:blip r:embed="rId6"/>
          <a:stretch>
            <a:fillRect/>
          </a:stretch>
        </p:blipFill>
        <p:spPr>
          <a:xfrm>
            <a:off x="5374641" y="3512821"/>
            <a:ext cx="1129665" cy="1003935"/>
          </a:xfrm>
          <a:prstGeom prst="hexagon">
            <a:avLst/>
          </a:prstGeom>
        </p:spPr>
      </p:pic>
      <p:grpSp>
        <p:nvGrpSpPr>
          <p:cNvPr id="3" name="组合 2"/>
          <p:cNvGrpSpPr/>
          <p:nvPr/>
        </p:nvGrpSpPr>
        <p:grpSpPr>
          <a:xfrm>
            <a:off x="8797926" y="5186681"/>
            <a:ext cx="1216025" cy="1233805"/>
            <a:chOff x="12036" y="8146"/>
            <a:chExt cx="1915" cy="1943"/>
          </a:xfrm>
        </p:grpSpPr>
        <p:sp>
          <p:nvSpPr>
            <p:cNvPr id="2" name="Oval 13"/>
            <p:cNvSpPr/>
            <p:nvPr/>
          </p:nvSpPr>
          <p:spPr>
            <a:xfrm>
              <a:off x="12036" y="8146"/>
              <a:ext cx="1915" cy="1943"/>
            </a:xfrm>
            <a:prstGeom prst="ellipse">
              <a:avLst/>
            </a:prstGeom>
            <a:solidFill>
              <a:srgbClr val="00B050"/>
            </a:solidFill>
            <a:ln w="9525">
              <a:noFill/>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grpSp>
          <p:nvGrpSpPr>
            <p:cNvPr id="4" name="组合 3"/>
            <p:cNvGrpSpPr/>
            <p:nvPr/>
          </p:nvGrpSpPr>
          <p:grpSpPr>
            <a:xfrm>
              <a:off x="12224" y="8465"/>
              <a:ext cx="1540" cy="1280"/>
              <a:chOff x="12085" y="8533"/>
              <a:chExt cx="1540" cy="1280"/>
            </a:xfrm>
          </p:grpSpPr>
          <p:grpSp>
            <p:nvGrpSpPr>
              <p:cNvPr id="5123" name="Group 25"/>
              <p:cNvGrpSpPr/>
              <p:nvPr/>
            </p:nvGrpSpPr>
            <p:grpSpPr>
              <a:xfrm>
                <a:off x="12493" y="8533"/>
                <a:ext cx="767" cy="615"/>
                <a:chExt cx="422" cy="337"/>
              </a:xfrm>
            </p:grpSpPr>
            <p:sp>
              <p:nvSpPr>
                <p:cNvPr id="5124" name="Freeform 26"/>
                <p:cNvSpPr/>
                <p:nvPr/>
              </p:nvSpPr>
              <p:spPr>
                <a:xfrm>
                  <a:off x="306" y="0"/>
                  <a:ext cx="116" cy="117"/>
                </a:xfrm>
                <a:custGeom>
                  <a:gdLst>
                    <a:gd name="txL" fmla="*/ 0 w 116"/>
                    <a:gd name="txT" fmla="*/ 0 h 117"/>
                    <a:gd name="txR" fmla="*/ 116 w 116"/>
                    <a:gd name="txB" fmla="*/ 117 h 117"/>
                  </a:gdLst>
                  <a:cxnLst>
                    <a:cxn ang="0">
                      <a:pos x="12" y="0"/>
                    </a:cxn>
                    <a:cxn ang="0">
                      <a:pos x="0" y="67"/>
                    </a:cxn>
                    <a:cxn ang="0">
                      <a:pos x="53" y="117"/>
                    </a:cxn>
                    <a:cxn ang="0">
                      <a:pos x="108" y="105"/>
                    </a:cxn>
                    <a:cxn ang="0">
                      <a:pos x="116" y="54"/>
                    </a:cxn>
                    <a:cxn ang="0">
                      <a:pos x="65" y="0"/>
                    </a:cxn>
                    <a:cxn ang="0">
                      <a:pos x="12" y="0"/>
                    </a:cxn>
                  </a:cxnLst>
                  <a:rect l="txL" t="txT" r="txR" b="txB"/>
                  <a:pathLst>
                    <a:path w="115" h="117">
                      <a:moveTo>
                        <a:pt x="12" y="0"/>
                      </a:moveTo>
                      <a:lnTo>
                        <a:pt x="0" y="67"/>
                      </a:lnTo>
                      <a:lnTo>
                        <a:pt x="53" y="117"/>
                      </a:lnTo>
                      <a:lnTo>
                        <a:pt x="108" y="105"/>
                      </a:lnTo>
                      <a:lnTo>
                        <a:pt x="116" y="54"/>
                      </a:lnTo>
                      <a:lnTo>
                        <a:pt x="65" y="0"/>
                      </a:lnTo>
                      <a:lnTo>
                        <a:pt x="12" y="0"/>
                      </a:lnTo>
                      <a:close/>
                    </a:path>
                  </a:pathLst>
                </a:custGeom>
                <a:noFill/>
                <a:ln w="12700" cap="flat" cmpd="sng">
                  <a:solidFill>
                    <a:srgbClr val="FFFFFF"/>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25" name="Freeform 27"/>
                <p:cNvSpPr/>
                <p:nvPr/>
              </p:nvSpPr>
              <p:spPr>
                <a:xfrm>
                  <a:off x="90" y="66"/>
                  <a:ext cx="273" cy="228"/>
                </a:xfrm>
                <a:custGeom>
                  <a:gdLst>
                    <a:gd name="txL" fmla="*/ 0 w 273"/>
                    <a:gd name="txT" fmla="*/ 0 h 228"/>
                    <a:gd name="txR" fmla="*/ 273 w 273"/>
                    <a:gd name="txB" fmla="*/ 228 h 228"/>
                  </a:gdLst>
                  <a:cxnLst>
                    <a:cxn ang="0">
                      <a:pos x="0" y="169"/>
                    </a:cxn>
                    <a:cxn ang="0">
                      <a:pos x="45" y="228"/>
                    </a:cxn>
                    <a:cxn ang="0">
                      <a:pos x="273" y="49"/>
                    </a:cxn>
                    <a:cxn ang="0">
                      <a:pos x="215" y="0"/>
                    </a:cxn>
                    <a:cxn ang="0">
                      <a:pos x="0" y="169"/>
                    </a:cxn>
                  </a:cxnLst>
                  <a:rect l="txL" t="txT" r="txR" b="txB"/>
                  <a:pathLst>
                    <a:path w="273" h="228">
                      <a:moveTo>
                        <a:pt x="0" y="169"/>
                      </a:moveTo>
                      <a:lnTo>
                        <a:pt x="45" y="228"/>
                      </a:lnTo>
                      <a:lnTo>
                        <a:pt x="273" y="49"/>
                      </a:lnTo>
                      <a:lnTo>
                        <a:pt x="215" y="0"/>
                      </a:lnTo>
                      <a:lnTo>
                        <a:pt x="0" y="169"/>
                      </a:lnTo>
                      <a:close/>
                    </a:path>
                  </a:pathLst>
                </a:custGeom>
                <a:noFill/>
                <a:ln w="9525" cap="flat" cmpd="sng">
                  <a:solidFill>
                    <a:srgbClr val="FFFFFF"/>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26" name="Freeform 28"/>
                <p:cNvSpPr/>
                <p:nvPr/>
              </p:nvSpPr>
              <p:spPr>
                <a:xfrm>
                  <a:off x="90" y="0"/>
                  <a:ext cx="228" cy="237"/>
                </a:xfrm>
                <a:custGeom>
                  <a:gdLst>
                    <a:gd name="txL" fmla="*/ 0 w 228"/>
                    <a:gd name="txT" fmla="*/ 0 h 237"/>
                    <a:gd name="txR" fmla="*/ 228 w 228"/>
                    <a:gd name="txB" fmla="*/ 237 h 237"/>
                  </a:gdLst>
                  <a:cxnLst>
                    <a:cxn ang="0">
                      <a:pos x="21" y="172"/>
                    </a:cxn>
                    <a:cxn ang="0">
                      <a:pos x="0" y="237"/>
                    </a:cxn>
                    <a:cxn ang="0">
                      <a:pos x="219" y="64"/>
                    </a:cxn>
                    <a:cxn ang="0">
                      <a:pos x="228" y="0"/>
                    </a:cxn>
                    <a:cxn ang="0">
                      <a:pos x="21" y="172"/>
                    </a:cxn>
                  </a:cxnLst>
                  <a:rect l="txL" t="txT" r="txR" b="txB"/>
                  <a:pathLst>
                    <a:path w="228" h="236">
                      <a:moveTo>
                        <a:pt x="21" y="172"/>
                      </a:moveTo>
                      <a:lnTo>
                        <a:pt x="0" y="237"/>
                      </a:lnTo>
                      <a:lnTo>
                        <a:pt x="219" y="64"/>
                      </a:lnTo>
                      <a:lnTo>
                        <a:pt x="228" y="0"/>
                      </a:lnTo>
                      <a:lnTo>
                        <a:pt x="21" y="172"/>
                      </a:lnTo>
                      <a:close/>
                    </a:path>
                  </a:pathLst>
                </a:custGeom>
                <a:solidFill>
                  <a:srgbClr val="FFFFFF"/>
                </a:solidFill>
                <a:ln w="9525" cap="flat" cmpd="sng">
                  <a:solidFill>
                    <a:srgbClr val="FFFFFF"/>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27" name="Freeform 29"/>
                <p:cNvSpPr/>
                <p:nvPr/>
              </p:nvSpPr>
              <p:spPr>
                <a:xfrm>
                  <a:off x="135" y="105"/>
                  <a:ext cx="281" cy="189"/>
                </a:xfrm>
                <a:custGeom>
                  <a:gdLst>
                    <a:gd name="txL" fmla="*/ 0 w 281"/>
                    <a:gd name="txT" fmla="*/ 0 h 189"/>
                    <a:gd name="txR" fmla="*/ 281 w 281"/>
                    <a:gd name="txB" fmla="*/ 189 h 189"/>
                  </a:gdLst>
                  <a:cxnLst>
                    <a:cxn ang="0">
                      <a:pos x="63" y="178"/>
                    </a:cxn>
                    <a:cxn ang="0">
                      <a:pos x="0" y="189"/>
                    </a:cxn>
                    <a:cxn ang="0">
                      <a:pos x="227" y="10"/>
                    </a:cxn>
                    <a:cxn ang="0">
                      <a:pos x="281" y="0"/>
                    </a:cxn>
                    <a:cxn ang="0">
                      <a:pos x="63" y="178"/>
                    </a:cxn>
                  </a:cxnLst>
                  <a:rect l="txL" t="txT" r="txR" b="txB"/>
                  <a:pathLst>
                    <a:path w="281" h="189">
                      <a:moveTo>
                        <a:pt x="63" y="178"/>
                      </a:moveTo>
                      <a:lnTo>
                        <a:pt x="0" y="189"/>
                      </a:lnTo>
                      <a:lnTo>
                        <a:pt x="227" y="10"/>
                      </a:lnTo>
                      <a:lnTo>
                        <a:pt x="281" y="0"/>
                      </a:lnTo>
                      <a:lnTo>
                        <a:pt x="63" y="178"/>
                      </a:lnTo>
                      <a:close/>
                    </a:path>
                  </a:pathLst>
                </a:custGeom>
                <a:solidFill>
                  <a:srgbClr val="FFFFFF"/>
                </a:solidFill>
                <a:ln w="9525" cap="flat" cmpd="sng">
                  <a:solidFill>
                    <a:srgbClr val="FFFFFF"/>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28" name="Freeform 30"/>
                <p:cNvSpPr/>
                <p:nvPr/>
              </p:nvSpPr>
              <p:spPr>
                <a:xfrm>
                  <a:off x="21" y="168"/>
                  <a:ext cx="161" cy="163"/>
                </a:xfrm>
                <a:custGeom>
                  <a:gdLst>
                    <a:gd name="txL" fmla="*/ 0 w 161"/>
                    <a:gd name="txT" fmla="*/ 0 h 163"/>
                    <a:gd name="txR" fmla="*/ 161 w 161"/>
                    <a:gd name="txB" fmla="*/ 163 h 163"/>
                  </a:gdLst>
                  <a:cxnLst>
                    <a:cxn ang="0">
                      <a:pos x="0" y="135"/>
                    </a:cxn>
                    <a:cxn ang="0">
                      <a:pos x="18" y="163"/>
                    </a:cxn>
                    <a:cxn ang="0">
                      <a:pos x="161" y="120"/>
                    </a:cxn>
                    <a:cxn ang="0">
                      <a:pos x="114" y="124"/>
                    </a:cxn>
                    <a:cxn ang="0">
                      <a:pos x="69" y="67"/>
                    </a:cxn>
                    <a:cxn ang="0">
                      <a:pos x="90" y="0"/>
                    </a:cxn>
                    <a:cxn ang="0">
                      <a:pos x="0" y="135"/>
                    </a:cxn>
                  </a:cxnLst>
                  <a:rect l="txL" t="txT" r="txR" b="txB"/>
                  <a:pathLst>
                    <a:path w="161" h="163">
                      <a:moveTo>
                        <a:pt x="0" y="135"/>
                      </a:moveTo>
                      <a:lnTo>
                        <a:pt x="18" y="163"/>
                      </a:lnTo>
                      <a:lnTo>
                        <a:pt x="161" y="120"/>
                      </a:lnTo>
                      <a:lnTo>
                        <a:pt x="114" y="124"/>
                      </a:lnTo>
                      <a:lnTo>
                        <a:pt x="69" y="67"/>
                      </a:lnTo>
                      <a:lnTo>
                        <a:pt x="90" y="0"/>
                      </a:lnTo>
                      <a:lnTo>
                        <a:pt x="0" y="135"/>
                      </a:lnTo>
                      <a:close/>
                    </a:path>
                  </a:pathLst>
                </a:custGeom>
                <a:noFill/>
                <a:ln w="9525" cap="flat" cmpd="sng">
                  <a:solidFill>
                    <a:srgbClr val="FFFFFF"/>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29" name="Freeform 31"/>
                <p:cNvSpPr/>
                <p:nvPr/>
              </p:nvSpPr>
              <p:spPr>
                <a:xfrm>
                  <a:off x="0" y="304"/>
                  <a:ext cx="39" cy="33"/>
                </a:xfrm>
                <a:custGeom>
                  <a:gdLst>
                    <a:gd name="txL" fmla="*/ 0 w 39"/>
                    <a:gd name="txT" fmla="*/ 0 h 33"/>
                    <a:gd name="txR" fmla="*/ 39 w 39"/>
                    <a:gd name="txB" fmla="*/ 33 h 33"/>
                  </a:gdLst>
                  <a:cxnLst>
                    <a:cxn ang="0">
                      <a:pos x="27" y="0"/>
                    </a:cxn>
                    <a:cxn ang="0">
                      <a:pos x="0" y="33"/>
                    </a:cxn>
                    <a:cxn ang="0">
                      <a:pos x="39" y="25"/>
                    </a:cxn>
                    <a:cxn ang="0">
                      <a:pos x="27" y="0"/>
                    </a:cxn>
                  </a:cxnLst>
                  <a:rect l="txL" t="txT" r="txR" b="txB"/>
                  <a:pathLst>
                    <a:path w="39" h="33">
                      <a:moveTo>
                        <a:pt x="27" y="0"/>
                      </a:moveTo>
                      <a:lnTo>
                        <a:pt x="0" y="33"/>
                      </a:lnTo>
                      <a:lnTo>
                        <a:pt x="39" y="25"/>
                      </a:lnTo>
                      <a:lnTo>
                        <a:pt x="27" y="0"/>
                      </a:lnTo>
                      <a:close/>
                    </a:path>
                  </a:pathLst>
                </a:custGeom>
                <a:solidFill>
                  <a:srgbClr val="FFFFFF"/>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30" name="Line 32"/>
                <p:cNvSpPr/>
                <p:nvPr/>
              </p:nvSpPr>
              <p:spPr>
                <a:xfrm flipV="1">
                  <a:off x="29" y="234"/>
                  <a:ext cx="66" cy="72"/>
                </a:xfrm>
                <a:prstGeom prst="line">
                  <a:avLst/>
                </a:prstGeom>
                <a:ln w="9525" cap="flat" cmpd="sng">
                  <a:solidFill>
                    <a:srgbClr val="FFFFFF"/>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31" name="Line 33"/>
                <p:cNvSpPr/>
                <p:nvPr/>
              </p:nvSpPr>
              <p:spPr>
                <a:xfrm flipV="1">
                  <a:off x="38" y="291"/>
                  <a:ext cx="100" cy="34"/>
                </a:xfrm>
                <a:prstGeom prst="line">
                  <a:avLst/>
                </a:prstGeom>
                <a:ln w="9525" cap="flat" cmpd="sng">
                  <a:solidFill>
                    <a:srgbClr val="FFFFFF"/>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sp>
              <p:nvSpPr>
                <p:cNvPr id="5132" name="Oval 34"/>
                <p:cNvSpPr/>
                <p:nvPr/>
              </p:nvSpPr>
              <p:spPr>
                <a:xfrm rot="1507387">
                  <a:off x="348" y="39"/>
                  <a:ext cx="43" cy="27"/>
                </a:xfrm>
                <a:prstGeom prst="ellipse">
                  <a:avLst/>
                </a:prstGeom>
                <a:solidFill>
                  <a:srgbClr val="FFFFFF"/>
                </a:solidFill>
                <a:ln w="9525" cap="flat" cmpd="sng">
                  <a:solidFill>
                    <a:schemeClr val="tx1"/>
                  </a:solidFill>
                  <a:prstDash val="solid"/>
                  <a:miter/>
                  <a:headEnd type="none" w="med" len="med"/>
                  <a:tailEnd type="none"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sz="2400">
                    <a:solidFill>
                      <a:srgbClr val="FF0000"/>
                    </a:solidFill>
                    <a:ea typeface="KaiTi" panose="02010609060101010101" pitchFamily="1" charset="-122"/>
                    <a:sym typeface="Arial" pitchFamily="34" charset="0"/>
                  </a:endParaRPr>
                </a:p>
              </p:txBody>
            </p:sp>
          </p:grpSp>
          <p:sp>
            <p:nvSpPr>
              <p:cNvPr id="5133" name="Text Box 51"/>
              <p:cNvSpPr/>
              <p:nvPr/>
            </p:nvSpPr>
            <p:spPr>
              <a:xfrm>
                <a:off x="12085" y="9233"/>
                <a:ext cx="1540" cy="58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spcBef>
                    <a:spcPct val="50000"/>
                  </a:spcBef>
                </a:pPr>
                <a:r>
                  <a:rPr lang="en-US" altLang="zh-CN">
                    <a:solidFill>
                      <a:srgbClr val="FFFFFF"/>
                    </a:solidFill>
                    <a:latin typeface="Microsoft YaHei" panose="020b0503020204020204" pitchFamily="2" charset="-122"/>
                    <a:ea typeface="Microsoft YaHei" panose="020b0503020204020204" pitchFamily="2" charset="-122"/>
                    <a:sym typeface="Microsoft YaHei" panose="020b0503020204020204" pitchFamily="2" charset="-122"/>
                  </a:rPr>
                  <a:t>1</a:t>
                </a:r>
                <a:r>
                  <a:rPr lang="zh-CN" altLang="en-US">
                    <a:solidFill>
                      <a:srgbClr val="FFFFFF"/>
                    </a:solidFill>
                    <a:latin typeface="Microsoft YaHei" panose="020b0503020204020204" pitchFamily="2" charset="-122"/>
                    <a:ea typeface="Microsoft YaHei" panose="020b0503020204020204" pitchFamily="2" charset="-122"/>
                    <a:sym typeface="Microsoft YaHei" panose="020b0503020204020204" pitchFamily="2" charset="-122"/>
                  </a:rPr>
                  <a:t>课时</a:t>
                </a:r>
                <a:endParaRPr lang="en-US" altLang="x-none">
                  <a:solidFill>
                    <a:srgbClr val="FFFFFF"/>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grpSp>
      </p:grpSp>
    </p:spTree>
  </p:cSld>
  <p:clrMapOvr>
    <a:masterClrMapping/>
  </p:clrMapOvr>
  <p:transition spd="med">
    <p:cover dir="ru"/>
    <p:sndAc>
      <p:stSnd>
        <p:snd r:embed="rId7" name="chimes.wav"/>
      </p:stSnd>
    </p:sndAc>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平行四边形 5"/>
          <p:cNvSpPr/>
          <p:nvPr/>
        </p:nvSpPr>
        <p:spPr>
          <a:xfrm>
            <a:off x="1622425" y="1073151"/>
            <a:ext cx="2573020" cy="765175"/>
          </a:xfrm>
          <a:prstGeom prst="parallelogram">
            <a:avLst>
              <a:gd name="adj" fmla="val 52357"/>
            </a:avLst>
          </a:prstGeom>
          <a:solidFill>
            <a:srgbClr val="00B050"/>
          </a:solidFill>
          <a:ln w="9525">
            <a:solidFill>
              <a:srgbClr val="00B0F0"/>
            </a:solid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DF58D"/>
              </a:solidFill>
              <a:latin typeface="Arial" pitchFamily="34" charset="0"/>
              <a:ea typeface="KaiTi" panose="02010609060101010101" pitchFamily="1" charset="-122"/>
            </a:endParaRPr>
          </a:p>
        </p:txBody>
      </p:sp>
      <p:sp>
        <p:nvSpPr>
          <p:cNvPr id="4099" name="TextBox 2"/>
          <p:cNvSpPr/>
          <p:nvPr/>
        </p:nvSpPr>
        <p:spPr>
          <a:xfrm>
            <a:off x="1823720" y="1195070"/>
            <a:ext cx="2170430" cy="5219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r>
              <a:rPr lang="en-US" altLang="x-none" sz="2800">
                <a:solidFill>
                  <a:srgbClr val="FFFF00"/>
                </a:solidFill>
                <a:latin typeface="Microsoft YaHei" panose="020b0503020204020204" pitchFamily="2" charset="-122"/>
                <a:ea typeface="Microsoft YaHei" panose="020b0503020204020204" pitchFamily="2" charset="-122"/>
                <a:sym typeface="Microsoft YaHei" panose="020b0503020204020204" pitchFamily="2" charset="-122"/>
              </a:rPr>
              <a:t> </a:t>
            </a:r>
            <a:r>
              <a:rPr lang="zh-CN" altLang="en-US" sz="2800" b="1">
                <a:solidFill>
                  <a:srgbClr val="FFFF00"/>
                </a:solidFill>
                <a:latin typeface="Microsoft YaHei" panose="020b0503020204020204" pitchFamily="2" charset="-122"/>
                <a:ea typeface="Microsoft YaHei" panose="020b0503020204020204" pitchFamily="2" charset="-122"/>
                <a:sym typeface="+mn-ea"/>
              </a:rPr>
              <a:t>提出任务</a:t>
            </a:r>
          </a:p>
        </p:txBody>
      </p:sp>
      <p:sp>
        <p:nvSpPr>
          <p:cNvPr id="4100" name="TextBox 2"/>
          <p:cNvSpPr/>
          <p:nvPr/>
        </p:nvSpPr>
        <p:spPr>
          <a:xfrm>
            <a:off x="2381250" y="2459991"/>
            <a:ext cx="7429500" cy="1230593"/>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en-US" altLang="zh-CN" sz="2000">
                <a:latin typeface="Microsoft YaHei" panose="020b0503020204020204" pitchFamily="2" charset="-122"/>
                <a:ea typeface="Microsoft YaHei" panose="020b0503020204020204" pitchFamily="2" charset="-122"/>
                <a:sym typeface="+mn-ea"/>
              </a:rPr>
              <a:t>    </a:t>
            </a:r>
            <a:r>
              <a:rPr lang="zh-CN" altLang="en-US" sz="2000">
                <a:ea typeface="Microsoft YaHei" panose="020b0503020204020204" pitchFamily="2" charset="-122"/>
                <a:sym typeface="+mn-ea"/>
              </a:rPr>
              <a:t>  作为一名汽车专业的学生，你知道新能源汽车充电系统的功能及方法吗？</a:t>
            </a:r>
            <a:endParaRPr sz="2400" b="1">
              <a:solidFill>
                <a:srgbClr val="000000"/>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spTree>
  </p:cSld>
  <p:clrMapOvr>
    <a:masterClrMapping/>
  </p:clrMapOvr>
  <p:transition spd="med">
    <p:cover dir="ru"/>
    <p:sndAc>
      <p:stSnd>
        <p:snd r:embed="rId2" name="chimes.wav"/>
      </p:stSnd>
    </p:sndAc>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134" name="组合 4"/>
          <p:cNvGrpSpPr/>
          <p:nvPr/>
        </p:nvGrpSpPr>
        <p:grpSpPr>
          <a:xfrm>
            <a:off x="1974878" y="2629345"/>
            <a:ext cx="6037888" cy="673782"/>
            <a:chOff x="-594" y="158"/>
            <a:chExt cx="8154" cy="977"/>
          </a:xfrm>
        </p:grpSpPr>
        <p:sp>
          <p:nvSpPr>
            <p:cNvPr id="5135" name="Line 6"/>
            <p:cNvSpPr/>
            <p:nvPr/>
          </p:nvSpPr>
          <p:spPr>
            <a:xfrm flipV="1">
              <a:off x="0" y="918"/>
              <a:ext cx="7560" cy="61"/>
            </a:xfrm>
            <a:prstGeom prst="line">
              <a:avLst/>
            </a:prstGeom>
            <a:ln w="25400" cap="flat" cmpd="sng">
              <a:solidFill>
                <a:schemeClr val="tx1"/>
              </a:solidFill>
              <a:prstDash val="sysDot"/>
              <a:miter/>
              <a:headEnd type="none" w="med" len="med"/>
              <a:tailEnd type="oval"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a:solidFill>
                  <a:srgbClr val="000000"/>
                </a:solidFill>
                <a:latin typeface="Arial" pitchFamily="34" charset="0"/>
                <a:ea typeface="KaiTi" panose="02010609060101010101" pitchFamily="1" charset="-122"/>
                <a:sym typeface="Arial" pitchFamily="34" charset="0"/>
              </a:endParaRPr>
            </a:p>
          </p:txBody>
        </p:sp>
        <p:sp>
          <p:nvSpPr>
            <p:cNvPr id="5136" name="Text Box 8"/>
            <p:cNvSpPr/>
            <p:nvPr/>
          </p:nvSpPr>
          <p:spPr>
            <a:xfrm>
              <a:off x="542" y="158"/>
              <a:ext cx="3644" cy="759"/>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hangingPunct="0"/>
              <a:r>
                <a:rPr lang="zh-CN" altLang="zh-CN" sz="2800" b="1">
                  <a:solidFill>
                    <a:schemeClr val="tx1">
                      <a:lumMod val="50000"/>
                    </a:schemeClr>
                  </a:solidFill>
                  <a:latin typeface="+mj-ea"/>
                  <a:sym typeface="+mn-ea"/>
                </a:rPr>
                <a:t>充电系统的功能</a:t>
              </a:r>
              <a:endParaRPr lang="zh-CN" altLang="en-US" sz="2800" b="1">
                <a:ea typeface="Microsoft YaHei" panose="020b0503020204020204" pitchFamily="2" charset="-122"/>
                <a:sym typeface="Microsoft YaHei" panose="020b0503020204020204" pitchFamily="2" charset="-122"/>
              </a:endParaRPr>
            </a:p>
          </p:txBody>
        </p:sp>
        <p:pic>
          <p:nvPicPr>
            <p:cNvPr id="5137" name="Picture 1" descr="D:\My Documents\桌面\未标题-1.png"/>
            <p:cNvPicPr>
              <a:picLocks noChangeAspect="1"/>
            </p:cNvPicPr>
            <p:nvPr/>
          </p:nvPicPr>
          <p:blipFill>
            <a:blip r:embed="rId2"/>
            <a:stretch>
              <a:fillRect/>
            </a:stretch>
          </p:blipFill>
          <p:spPr>
            <a:xfrm>
              <a:off x="-594" y="158"/>
              <a:ext cx="975" cy="977"/>
            </a:xfrm>
            <a:prstGeom prst="rect">
              <a:avLst/>
            </a:prstGeom>
            <a:noFill/>
            <a:ln w="9525">
              <a:noFill/>
            </a:ln>
          </p:spPr>
        </p:pic>
      </p:grpSp>
      <p:grpSp>
        <p:nvGrpSpPr>
          <p:cNvPr id="6" name="组合 5">
            <a:extLst>
              <a:ext uri="{FF2B5EF4-FFF2-40B4-BE49-F238E27FC236}">
                <a16:creationId xmlns:a16="http://schemas.microsoft.com/office/drawing/2014/main" id="{76DD3682-B6B3-439E-93B7-1316B2C99902}"/>
              </a:ext>
            </a:extLst>
          </p:cNvPr>
          <p:cNvGrpSpPr/>
          <p:nvPr/>
        </p:nvGrpSpPr>
        <p:grpSpPr>
          <a:xfrm>
            <a:off x="283285" y="870475"/>
            <a:ext cx="8808011" cy="553998"/>
            <a:chOff x="212263" y="790575"/>
            <a:chExt cx="10271710" cy="553998"/>
          </a:xfrm>
        </p:grpSpPr>
        <p:sp>
          <p:nvSpPr>
            <p:cNvPr id="5147" name="TextBox 27"/>
            <p:cNvSpPr/>
            <p:nvPr/>
          </p:nvSpPr>
          <p:spPr>
            <a:xfrm>
              <a:off x="1450458" y="790575"/>
              <a:ext cx="3355924" cy="553998"/>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3000" b="1">
                  <a:latin typeface="Microsoft YaHei" panose="020b0503020204020204" pitchFamily="2" charset="-122"/>
                  <a:ea typeface="Microsoft YaHei" panose="020b0503020204020204" pitchFamily="2" charset="-122"/>
                  <a:sym typeface="Microsoft YaHei" panose="020b0503020204020204" pitchFamily="2" charset="-122"/>
                </a:rPr>
                <a:t>新能源充电技术</a:t>
              </a:r>
            </a:p>
          </p:txBody>
        </p:sp>
        <p:sp>
          <p:nvSpPr>
            <p:cNvPr id="5148" name="平行四边形 28"/>
            <p:cNvSpPr/>
            <p:nvPr/>
          </p:nvSpPr>
          <p:spPr>
            <a:xfrm>
              <a:off x="4739293" y="843914"/>
              <a:ext cx="5744680" cy="447318"/>
            </a:xfrm>
            <a:prstGeom prst="parallelogram">
              <a:avLst>
                <a:gd name="adj" fmla="val 52428"/>
              </a:avLst>
            </a:prstGeom>
            <a:solidFill>
              <a:srgbClr val="00B050"/>
            </a:solidFill>
            <a:ln w="9525">
              <a:solidFill>
                <a:srgbClr val="00B0F0"/>
              </a:solid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r>
                <a:rPr lang="en-US" altLang="zh-CN">
                  <a:solidFill>
                    <a:srgbClr val="FDF58D"/>
                  </a:solidFill>
                  <a:latin typeface="Arial" pitchFamily="34" charset="0"/>
                  <a:ea typeface="KaiTi" panose="02010609060101010101" pitchFamily="1" charset="-122"/>
                </a:rPr>
                <a:t>    </a:t>
              </a:r>
              <a:endParaRPr>
                <a:solidFill>
                  <a:srgbClr val="FDF58D"/>
                </a:solidFill>
                <a:latin typeface="Arial" pitchFamily="34" charset="0"/>
                <a:ea typeface="KaiTi" panose="02010609060101010101" pitchFamily="1" charset="-122"/>
              </a:endParaRPr>
            </a:p>
          </p:txBody>
        </p:sp>
        <p:sp>
          <p:nvSpPr>
            <p:cNvPr id="5149" name="平行四边形 29"/>
            <p:cNvSpPr/>
            <p:nvPr/>
          </p:nvSpPr>
          <p:spPr>
            <a:xfrm>
              <a:off x="212263" y="843914"/>
              <a:ext cx="1238195" cy="447319"/>
            </a:xfrm>
            <a:prstGeom prst="parallelogram">
              <a:avLst>
                <a:gd name="adj" fmla="val 52424"/>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DF58D"/>
                </a:solidFill>
                <a:latin typeface="Arial" pitchFamily="34" charset="0"/>
                <a:ea typeface="KaiTi" panose="02010609060101010101" pitchFamily="1" charset="-122"/>
              </a:endParaRPr>
            </a:p>
          </p:txBody>
        </p:sp>
      </p:grpSp>
      <p:grpSp>
        <p:nvGrpSpPr>
          <p:cNvPr id="2" name="组合 4"/>
          <p:cNvGrpSpPr/>
          <p:nvPr/>
        </p:nvGrpSpPr>
        <p:grpSpPr>
          <a:xfrm>
            <a:off x="1974878" y="3545490"/>
            <a:ext cx="5859780" cy="720725"/>
            <a:chOff x="-594" y="1"/>
            <a:chExt cx="9228" cy="1134"/>
          </a:xfrm>
        </p:grpSpPr>
        <p:sp>
          <p:nvSpPr>
            <p:cNvPr id="3" name="Line 6"/>
            <p:cNvSpPr/>
            <p:nvPr/>
          </p:nvSpPr>
          <p:spPr>
            <a:xfrm flipV="1">
              <a:off x="0" y="918"/>
              <a:ext cx="8634" cy="65"/>
            </a:xfrm>
            <a:prstGeom prst="line">
              <a:avLst/>
            </a:prstGeom>
            <a:ln w="25400" cap="flat" cmpd="sng">
              <a:solidFill>
                <a:schemeClr val="tx1"/>
              </a:solidFill>
              <a:prstDash val="sysDot"/>
              <a:miter/>
              <a:headEnd type="none" w="med" len="med"/>
              <a:tailEnd type="oval"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a:solidFill>
                  <a:srgbClr val="000000"/>
                </a:solidFill>
                <a:latin typeface="Arial" pitchFamily="34" charset="0"/>
                <a:ea typeface="KaiTi" panose="02010609060101010101" pitchFamily="1" charset="-122"/>
                <a:sym typeface="Arial" pitchFamily="34" charset="0"/>
              </a:endParaRPr>
            </a:p>
          </p:txBody>
        </p:sp>
        <p:sp>
          <p:nvSpPr>
            <p:cNvPr id="4" name="Text Box 8"/>
            <p:cNvSpPr/>
            <p:nvPr/>
          </p:nvSpPr>
          <p:spPr>
            <a:xfrm>
              <a:off x="639" y="97"/>
              <a:ext cx="6511" cy="823"/>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hangingPunct="0"/>
              <a:r>
                <a:rPr lang="zh-CN" altLang="en-US" sz="2800" b="1">
                  <a:solidFill>
                    <a:schemeClr val="tx1">
                      <a:lumMod val="50000"/>
                    </a:schemeClr>
                  </a:solidFill>
                  <a:latin typeface="+mj-ea"/>
                  <a:sym typeface="+mn-ea"/>
                </a:rPr>
                <a:t>电动车对充电设备的要求</a:t>
              </a:r>
              <a:endParaRPr lang="zh-CN" altLang="en-US" sz="2800" b="1">
                <a:ea typeface="Microsoft YaHei" panose="020b0503020204020204" pitchFamily="2" charset="-122"/>
                <a:sym typeface="Microsoft YaHei" panose="020b0503020204020204" pitchFamily="2" charset="-122"/>
              </a:endParaRPr>
            </a:p>
          </p:txBody>
        </p:sp>
        <p:pic>
          <p:nvPicPr>
            <p:cNvPr id="5" name="Picture 1" descr="D:\My Documents\桌面\未标题-1.png"/>
            <p:cNvPicPr>
              <a:picLocks noChangeAspect="1"/>
            </p:cNvPicPr>
            <p:nvPr/>
          </p:nvPicPr>
          <p:blipFill>
            <a:blip r:embed="rId2"/>
            <a:stretch>
              <a:fillRect/>
            </a:stretch>
          </p:blipFill>
          <p:spPr>
            <a:xfrm>
              <a:off x="-594" y="1"/>
              <a:ext cx="1132" cy="1134"/>
            </a:xfrm>
            <a:prstGeom prst="rect">
              <a:avLst/>
            </a:prstGeom>
            <a:noFill/>
            <a:ln w="9525">
              <a:noFill/>
            </a:ln>
          </p:spPr>
        </p:pic>
      </p:grpSp>
      <p:grpSp>
        <p:nvGrpSpPr>
          <p:cNvPr id="14" name="组合 4">
            <a:extLst>
              <a:ext uri="{FF2B5EF4-FFF2-40B4-BE49-F238E27FC236}">
                <a16:creationId xmlns:a16="http://schemas.microsoft.com/office/drawing/2014/main" id="{DBCC3675-316A-40FA-82DC-35870BEC2328}"/>
              </a:ext>
            </a:extLst>
          </p:cNvPr>
          <p:cNvGrpSpPr/>
          <p:nvPr/>
        </p:nvGrpSpPr>
        <p:grpSpPr>
          <a:xfrm>
            <a:off x="2011867" y="4601670"/>
            <a:ext cx="6037888" cy="673782"/>
            <a:chOff x="-594" y="158"/>
            <a:chExt cx="8154" cy="977"/>
          </a:xfrm>
        </p:grpSpPr>
        <p:sp>
          <p:nvSpPr>
            <p:cNvPr id="15" name="Line 6">
              <a:extLst>
                <a:ext uri="{FF2B5EF4-FFF2-40B4-BE49-F238E27FC236}">
                  <a16:creationId xmlns:a16="http://schemas.microsoft.com/office/drawing/2014/main" id="{82D6CB38-63EC-4106-A410-7BD1C7919D4B}"/>
                </a:ext>
              </a:extLst>
            </p:cNvPr>
            <p:cNvSpPr/>
            <p:nvPr/>
          </p:nvSpPr>
          <p:spPr>
            <a:xfrm flipV="1">
              <a:off x="0" y="918"/>
              <a:ext cx="7560" cy="61"/>
            </a:xfrm>
            <a:prstGeom prst="line">
              <a:avLst/>
            </a:prstGeom>
            <a:ln w="25400" cap="flat" cmpd="sng">
              <a:solidFill>
                <a:schemeClr val="tx1"/>
              </a:solidFill>
              <a:prstDash val="sysDot"/>
              <a:miter/>
              <a:headEnd type="none" w="med" len="med"/>
              <a:tailEnd type="oval" w="med" len="me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endParaRPr>
                <a:solidFill>
                  <a:srgbClr val="000000"/>
                </a:solidFill>
                <a:latin typeface="Arial" pitchFamily="34" charset="0"/>
                <a:ea typeface="KaiTi" panose="02010609060101010101" pitchFamily="1" charset="-122"/>
                <a:sym typeface="Arial" pitchFamily="34" charset="0"/>
              </a:endParaRPr>
            </a:p>
          </p:txBody>
        </p:sp>
        <p:sp>
          <p:nvSpPr>
            <p:cNvPr id="16" name="Text Box 8">
              <a:extLst>
                <a:ext uri="{FF2B5EF4-FFF2-40B4-BE49-F238E27FC236}">
                  <a16:creationId xmlns:a16="http://schemas.microsoft.com/office/drawing/2014/main" id="{E5635261-CA25-446C-B927-6EE6E08BF795}"/>
                </a:ext>
              </a:extLst>
            </p:cNvPr>
            <p:cNvSpPr/>
            <p:nvPr/>
          </p:nvSpPr>
          <p:spPr>
            <a:xfrm>
              <a:off x="413" y="186"/>
              <a:ext cx="7069" cy="759"/>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hangingPunct="0"/>
              <a:r>
                <a:rPr lang="zh-CN" altLang="en-US" sz="2800" b="1">
                  <a:solidFill>
                    <a:schemeClr val="tx1">
                      <a:lumMod val="50000"/>
                    </a:schemeClr>
                  </a:solidFill>
                  <a:latin typeface="+mj-ea"/>
                  <a:sym typeface="+mn-ea"/>
                </a:rPr>
                <a:t>电动汽车充换电技术及充电方法</a:t>
              </a:r>
              <a:endParaRPr lang="zh-CN" altLang="en-US" sz="2800" b="1">
                <a:ea typeface="Microsoft YaHei" panose="020b0503020204020204" pitchFamily="2" charset="-122"/>
                <a:sym typeface="Microsoft YaHei" panose="020b0503020204020204" pitchFamily="2" charset="-122"/>
              </a:endParaRPr>
            </a:p>
          </p:txBody>
        </p:sp>
        <p:pic>
          <p:nvPicPr>
            <p:cNvPr id="17" name="Picture 1" descr="D:\My Documents\桌面\未标题-1.png">
              <a:extLst>
                <a:ext uri="{FF2B5EF4-FFF2-40B4-BE49-F238E27FC236}">
                  <a16:creationId xmlns:a16="http://schemas.microsoft.com/office/drawing/2014/main" id="{6C1C2993-3351-4B0C-B069-8BF052523A6B}"/>
                </a:ext>
              </a:extLst>
            </p:cNvPr>
            <p:cNvPicPr>
              <a:picLocks noChangeAspect="1"/>
            </p:cNvPicPr>
            <p:nvPr/>
          </p:nvPicPr>
          <p:blipFill>
            <a:blip r:embed="rId2"/>
            <a:stretch>
              <a:fillRect/>
            </a:stretch>
          </p:blipFill>
          <p:spPr>
            <a:xfrm>
              <a:off x="-594" y="158"/>
              <a:ext cx="975" cy="977"/>
            </a:xfrm>
            <a:prstGeom prst="rect">
              <a:avLst/>
            </a:prstGeom>
            <a:noFill/>
            <a:ln w="9525">
              <a:noFill/>
            </a:ln>
          </p:spPr>
        </p:pic>
      </p:grpSp>
    </p:spTree>
  </p:cSld>
  <p:clrMapOvr>
    <a:masterClrMapping/>
  </p:clrMapOvr>
  <p:transition spd="med">
    <p:cover dir="ru"/>
    <p:sndAc>
      <p:stSnd>
        <p:snd r:embed="rId3" name="chimes.wav"/>
      </p:stSnd>
    </p:sndAc>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Picture 7" descr="D:\My Documents\桌面\未标题-5.png"/>
          <p:cNvPicPr>
            <a:picLocks noChangeAspect="1" noChangeArrowheads="1"/>
          </p:cNvPicPr>
          <p:nvPr/>
        </p:nvPicPr>
        <p:blipFill>
          <a:blip r:embed="rId2"/>
          <a:stretch>
            <a:fillRect/>
          </a:stretch>
        </p:blipFill>
        <p:spPr bwMode="auto">
          <a:xfrm>
            <a:off x="1910715" y="1247141"/>
            <a:ext cx="8370570" cy="5163185"/>
          </a:xfrm>
          <a:prstGeom prst="rect">
            <a:avLst/>
          </a:prstGeom>
          <a:noFill/>
          <a:ln w="9525">
            <a:noFill/>
            <a:miter lim="800000"/>
          </a:ln>
        </p:spPr>
      </p:pic>
      <p:grpSp>
        <p:nvGrpSpPr>
          <p:cNvPr id="2" name="组合 1">
            <a:extLst>
              <a:ext uri="{FF2B5EF4-FFF2-40B4-BE49-F238E27FC236}">
                <a16:creationId xmlns:a16="http://schemas.microsoft.com/office/drawing/2014/main" id="{FBEB3146-6B38-4D29-9707-99E5E79FA140}"/>
              </a:ext>
            </a:extLst>
          </p:cNvPr>
          <p:cNvGrpSpPr/>
          <p:nvPr/>
        </p:nvGrpSpPr>
        <p:grpSpPr>
          <a:xfrm>
            <a:off x="488271" y="1027112"/>
            <a:ext cx="2032987" cy="955994"/>
            <a:chOff x="1313895" y="1027112"/>
            <a:chExt cx="2032987" cy="955994"/>
          </a:xfrm>
        </p:grpSpPr>
        <p:sp>
          <p:nvSpPr>
            <p:cNvPr id="7170" name="平行四边形 5"/>
            <p:cNvSpPr/>
            <p:nvPr/>
          </p:nvSpPr>
          <p:spPr>
            <a:xfrm>
              <a:off x="1313895" y="1027112"/>
              <a:ext cx="2032987" cy="955675"/>
            </a:xfrm>
            <a:prstGeom prst="parallelogram">
              <a:avLst>
                <a:gd name="adj" fmla="val 52495"/>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DF58D"/>
                </a:solidFill>
                <a:latin typeface="Arial" pitchFamily="34" charset="0"/>
                <a:ea typeface="KaiTi" panose="02010609060101010101" pitchFamily="1" charset="-122"/>
              </a:endParaRPr>
            </a:p>
          </p:txBody>
        </p:sp>
        <p:sp>
          <p:nvSpPr>
            <p:cNvPr id="7171" name="TextBox 2"/>
            <p:cNvSpPr/>
            <p:nvPr/>
          </p:nvSpPr>
          <p:spPr>
            <a:xfrm>
              <a:off x="1827531" y="1027431"/>
              <a:ext cx="1033463" cy="955675"/>
            </a:xfrm>
            <a:prstGeom prst="rect">
              <a:avLst/>
            </a:prstGeom>
            <a:solidFill>
              <a:srgbClr val="00B050"/>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r>
                <a:rPr lang="zh-CN" altLang="en-US" sz="2800" b="1">
                  <a:solidFill>
                    <a:srgbClr val="FFFF00"/>
                  </a:solidFill>
                  <a:latin typeface="Microsoft YaHei" panose="020b0503020204020204" pitchFamily="2" charset="-122"/>
                  <a:ea typeface="Microsoft YaHei" panose="020b0503020204020204" pitchFamily="2" charset="-122"/>
                  <a:sym typeface="Microsoft YaHei" panose="020b0503020204020204" pitchFamily="2" charset="-122"/>
                </a:rPr>
                <a:t>本节重点</a:t>
              </a:r>
            </a:p>
          </p:txBody>
        </p:sp>
      </p:grpSp>
      <p:sp>
        <p:nvSpPr>
          <p:cNvPr id="7172" name="文本框 1"/>
          <p:cNvSpPr/>
          <p:nvPr/>
        </p:nvSpPr>
        <p:spPr>
          <a:xfrm>
            <a:off x="2834810" y="2494625"/>
            <a:ext cx="6371334" cy="1384353"/>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spcBef>
                <a:spcPct val="0"/>
              </a:spcBef>
              <a:spcAft>
                <a:spcPct val="0"/>
              </a:spcAft>
              <a:defRPr/>
            </a:pPr>
            <a:r>
              <a:rPr lang="en-US" altLang="zh-CN" sz="2400">
                <a:latin typeface="微软雅黑" panose="020b0503020204020204" charset="-122"/>
                <a:ea typeface="微软雅黑"/>
                <a:cs typeface="微软雅黑" panose="020b0503020204020204" charset="-122"/>
                <a:sym typeface="+mn-ea"/>
              </a:rPr>
              <a:t> </a:t>
            </a:r>
            <a:r>
              <a:rPr lang="zh-CN" altLang="en-US" sz="2400">
                <a:latin typeface="微软雅黑" panose="020b0503020204020204" charset="-122"/>
                <a:ea typeface="微软雅黑"/>
                <a:cs typeface="微软雅黑" panose="020b0503020204020204" charset="-122"/>
                <a:sym typeface="+mn-ea"/>
              </a:rPr>
              <a:t>（</a:t>
            </a:r>
            <a:r>
              <a:rPr lang="en-US" altLang="zh-CN" sz="2400">
                <a:latin typeface="微软雅黑" panose="020b0503020204020204" charset="-122"/>
                <a:ea typeface="微软雅黑"/>
                <a:cs typeface="微软雅黑" panose="020b0503020204020204" charset="-122"/>
                <a:sym typeface="+mn-ea"/>
              </a:rPr>
              <a:t>1</a:t>
            </a:r>
            <a:r>
              <a:rPr lang="zh-CN" altLang="en-US" sz="2400">
                <a:latin typeface="微软雅黑" panose="020b0503020204020204" charset="-122"/>
                <a:ea typeface="微软雅黑"/>
                <a:cs typeface="微软雅黑" panose="020b0503020204020204" charset="-122"/>
                <a:sym typeface="+mn-ea"/>
              </a:rPr>
              <a:t>）知道充电系统的功能；</a:t>
            </a:r>
          </a:p>
          <a:p>
            <a:pPr lvl="0">
              <a:lnSpc>
                <a:spcPct val="120000"/>
              </a:lnSpc>
              <a:spcBef>
                <a:spcPct val="0"/>
              </a:spcBef>
              <a:spcAft>
                <a:spcPct val="0"/>
              </a:spcAft>
              <a:defRPr/>
            </a:pPr>
            <a:r>
              <a:rPr lang="zh-CN" altLang="en-US" sz="2400">
                <a:latin typeface="微软雅黑" panose="020b0503020204020204" charset="-122"/>
                <a:ea typeface="微软雅黑"/>
                <a:cs typeface="微软雅黑" panose="020b0503020204020204" charset="-122"/>
                <a:sym typeface="+mn-ea"/>
              </a:rPr>
              <a:t>（</a:t>
            </a:r>
            <a:r>
              <a:rPr lang="en-US" altLang="zh-CN" sz="2400">
                <a:latin typeface="微软雅黑" panose="020b0503020204020204" charset="-122"/>
                <a:ea typeface="微软雅黑"/>
                <a:cs typeface="微软雅黑" panose="020b0503020204020204" charset="-122"/>
                <a:sym typeface="+mn-ea"/>
              </a:rPr>
              <a:t>2</a:t>
            </a:r>
            <a:r>
              <a:rPr lang="zh-CN" altLang="en-US" sz="2400">
                <a:latin typeface="微软雅黑" panose="020b0503020204020204" charset="-122"/>
                <a:ea typeface="微软雅黑"/>
                <a:cs typeface="微软雅黑" panose="020b0503020204020204" charset="-122"/>
                <a:sym typeface="+mn-ea"/>
              </a:rPr>
              <a:t>）了解电动车对充电设备的要求；</a:t>
            </a:r>
          </a:p>
          <a:p>
            <a:pPr lvl="0">
              <a:lnSpc>
                <a:spcPct val="120000"/>
              </a:lnSpc>
              <a:spcBef>
                <a:spcPct val="0"/>
              </a:spcBef>
              <a:spcAft>
                <a:spcPct val="0"/>
              </a:spcAft>
              <a:defRPr/>
            </a:pPr>
            <a:r>
              <a:rPr lang="zh-CN" altLang="en-US" sz="2400">
                <a:latin typeface="微软雅黑" panose="020b0503020204020204" charset="-122"/>
                <a:ea typeface="微软雅黑"/>
                <a:cs typeface="微软雅黑" panose="020b0503020204020204" charset="-122"/>
                <a:sym typeface="+mn-ea"/>
              </a:rPr>
              <a:t>（</a:t>
            </a:r>
            <a:r>
              <a:rPr lang="en-US" altLang="zh-CN" sz="2400">
                <a:latin typeface="微软雅黑" panose="020b0503020204020204" charset="-122"/>
                <a:ea typeface="微软雅黑"/>
                <a:cs typeface="微软雅黑" panose="020b0503020204020204" charset="-122"/>
                <a:sym typeface="+mn-ea"/>
              </a:rPr>
              <a:t>3</a:t>
            </a:r>
            <a:r>
              <a:rPr lang="zh-CN" altLang="en-US" sz="2400">
                <a:latin typeface="微软雅黑" panose="020b0503020204020204" charset="-122"/>
                <a:ea typeface="微软雅黑"/>
                <a:cs typeface="微软雅黑" panose="020b0503020204020204" charset="-122"/>
                <a:sym typeface="+mn-ea"/>
              </a:rPr>
              <a:t>）理解电动汽车充换电技术及方法。</a:t>
            </a:r>
          </a:p>
        </p:txBody>
      </p:sp>
    </p:spTree>
  </p:cSld>
  <p:clrMapOvr>
    <a:masterClrMapping/>
  </p:clrMapOvr>
  <p:transition spd="med">
    <p:cover dir="ru"/>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5" presetClass="entr" presetSubtype="0" dur="100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6"/>
          <p:cNvSpPr>
            <a:spLocks noChangeArrowheads="1"/>
          </p:cNvSpPr>
          <p:nvPr/>
        </p:nvSpPr>
        <p:spPr bwMode="auto">
          <a:xfrm>
            <a:off x="19050" y="652463"/>
            <a:ext cx="12192000" cy="521970"/>
          </a:xfrm>
          <a:prstGeom prst="rect">
            <a:avLst/>
          </a:prstGeom>
          <a:noFill/>
          <a:ln>
            <a:noFill/>
          </a:ln>
        </p:spPr>
        <p:txBody>
          <a:bodyPr>
            <a:spAutoFit/>
          </a:bodyPr>
          <a:lstStyle>
            <a:defPPr>
              <a:defRPr lang="zh-CN"/>
            </a:defPPr>
            <a:lvl1pPr marL="342900" indent="-34290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371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marL="342900" marR="0" lvl="0" indent="-342900" algn="ctr" defTabSz="914400" rtl="0" eaLnBrk="0" fontAlgn="base" latinLnBrk="0" hangingPunct="0">
              <a:lnSpc>
                <a:spcPct val="100000"/>
              </a:lnSpc>
              <a:spcBef>
                <a:spcPct val="0"/>
              </a:spcBef>
              <a:spcAft>
                <a:spcPct val="0"/>
              </a:spcAft>
              <a:buClrTx/>
              <a:buSzTx/>
              <a:buFontTx/>
              <a:buNone/>
              <a:defRPr/>
            </a:pPr>
            <a:endParaRPr lang="zh-CN" sz="2800" b="1" noProof="0">
              <a:ln>
                <a:noFill/>
              </a:ln>
              <a:solidFill>
                <a:schemeClr val="tx1">
                  <a:lumMod val="50000"/>
                </a:schemeClr>
              </a:solidFill>
              <a:effectLst/>
              <a:uLnTx/>
              <a:uFillTx/>
              <a:latin typeface="+mj-ea"/>
              <a:ea typeface="+mj-ea"/>
              <a:sym typeface="+mn-ea"/>
            </a:endParaRPr>
          </a:p>
        </p:txBody>
      </p:sp>
      <p:sp>
        <p:nvSpPr>
          <p:cNvPr id="22530" name="文本框 3"/>
          <p:cNvSpPr txBox="1"/>
          <p:nvPr/>
        </p:nvSpPr>
        <p:spPr>
          <a:xfrm>
            <a:off x="415925" y="1682750"/>
            <a:ext cx="11360150" cy="147637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50000"/>
              </a:lnSpc>
            </a:pPr>
            <a:r>
              <a:rPr lang="zh-CN" altLang="en-US" sz="2000">
                <a:latin typeface="微软雅黑" panose="020b0503020204020204" charset="-122"/>
                <a:ea typeface="微软雅黑"/>
              </a:rPr>
              <a:t>充电系统是新能源汽车（包含纯电动汽车和插电式混合动力电动汽车）的能源补给系统，为保障车辆持续行驶提供动力能源。</a:t>
            </a:r>
          </a:p>
          <a:p>
            <a:pPr indent="457200">
              <a:lnSpc>
                <a:spcPct val="150000"/>
              </a:lnSpc>
            </a:pPr>
            <a:r>
              <a:rPr lang="zh-CN" altLang="en-US" sz="2000">
                <a:latin typeface="微软雅黑" panose="020b0503020204020204" charset="-122"/>
                <a:ea typeface="微软雅黑"/>
              </a:rPr>
              <a:t>。</a:t>
            </a:r>
          </a:p>
        </p:txBody>
      </p:sp>
      <p:grpSp>
        <p:nvGrpSpPr>
          <p:cNvPr id="4" name="组合 3">
            <a:extLst>
              <a:ext uri="{FF2B5EF4-FFF2-40B4-BE49-F238E27FC236}">
                <a16:creationId xmlns:a16="http://schemas.microsoft.com/office/drawing/2014/main" id="{92C30BCD-4720-49EE-96DB-76065328FA1D}"/>
              </a:ext>
            </a:extLst>
          </p:cNvPr>
          <p:cNvGrpSpPr/>
          <p:nvPr/>
        </p:nvGrpSpPr>
        <p:grpSpPr>
          <a:xfrm>
            <a:off x="283285" y="870475"/>
            <a:ext cx="8616271" cy="523220"/>
            <a:chOff x="212263" y="790575"/>
            <a:chExt cx="10048107" cy="523220"/>
          </a:xfrm>
        </p:grpSpPr>
        <p:sp>
          <p:nvSpPr>
            <p:cNvPr id="5" name="TextBox 27">
              <a:extLst>
                <a:ext uri="{FF2B5EF4-FFF2-40B4-BE49-F238E27FC236}">
                  <a16:creationId xmlns:a16="http://schemas.microsoft.com/office/drawing/2014/main" id="{CAB321A5-9507-480C-9DEF-E234ACB8D571}"/>
                </a:ext>
              </a:extLst>
            </p:cNvPr>
            <p:cNvSpPr/>
            <p:nvPr/>
          </p:nvSpPr>
          <p:spPr>
            <a:xfrm>
              <a:off x="1450458" y="790575"/>
              <a:ext cx="3146553" cy="523220"/>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00000"/>
                </a:lnSpc>
              </a:pPr>
              <a:r>
                <a:rPr lang="zh-CN" altLang="en-US" sz="2800" b="1">
                  <a:latin typeface="Microsoft YaHei" panose="020b0503020204020204" pitchFamily="2" charset="-122"/>
                  <a:ea typeface="Microsoft YaHei" panose="020b0503020204020204" pitchFamily="2" charset="-122"/>
                  <a:sym typeface="Microsoft YaHei" panose="020b0503020204020204" pitchFamily="2" charset="-122"/>
                </a:rPr>
                <a:t>新能源充电技术</a:t>
              </a:r>
            </a:p>
          </p:txBody>
        </p:sp>
        <p:sp>
          <p:nvSpPr>
            <p:cNvPr id="6" name="平行四边形 28">
              <a:extLst>
                <a:ext uri="{FF2B5EF4-FFF2-40B4-BE49-F238E27FC236}">
                  <a16:creationId xmlns:a16="http://schemas.microsoft.com/office/drawing/2014/main" id="{43C12CA9-14B6-4AB3-939C-3B0AFA129FEC}"/>
                </a:ext>
              </a:extLst>
            </p:cNvPr>
            <p:cNvSpPr/>
            <p:nvPr/>
          </p:nvSpPr>
          <p:spPr>
            <a:xfrm>
              <a:off x="4515690" y="843914"/>
              <a:ext cx="5744680" cy="447318"/>
            </a:xfrm>
            <a:prstGeom prst="parallelogram">
              <a:avLst>
                <a:gd name="adj" fmla="val 52428"/>
              </a:avLst>
            </a:prstGeom>
            <a:solidFill>
              <a:srgbClr val="00B050"/>
            </a:solidFill>
            <a:ln w="9525">
              <a:solidFill>
                <a:srgbClr val="00B0F0"/>
              </a:solid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r>
                <a:rPr lang="en-US" altLang="zh-CN">
                  <a:solidFill>
                    <a:srgbClr val="FDF58D"/>
                  </a:solidFill>
                  <a:latin typeface="Arial" pitchFamily="34" charset="0"/>
                  <a:ea typeface="KaiTi" panose="02010609060101010101" pitchFamily="1" charset="-122"/>
                </a:rPr>
                <a:t>    </a:t>
              </a:r>
              <a:endParaRPr>
                <a:solidFill>
                  <a:srgbClr val="FDF58D"/>
                </a:solidFill>
                <a:latin typeface="Arial" pitchFamily="34" charset="0"/>
                <a:ea typeface="KaiTi" panose="02010609060101010101" pitchFamily="1" charset="-122"/>
              </a:endParaRPr>
            </a:p>
          </p:txBody>
        </p:sp>
        <p:sp>
          <p:nvSpPr>
            <p:cNvPr id="7" name="平行四边形 29">
              <a:extLst>
                <a:ext uri="{FF2B5EF4-FFF2-40B4-BE49-F238E27FC236}">
                  <a16:creationId xmlns:a16="http://schemas.microsoft.com/office/drawing/2014/main" id="{1BF98530-0A7C-4954-9072-E686C25C367B}"/>
                </a:ext>
              </a:extLst>
            </p:cNvPr>
            <p:cNvSpPr/>
            <p:nvPr/>
          </p:nvSpPr>
          <p:spPr>
            <a:xfrm>
              <a:off x="212263" y="843914"/>
              <a:ext cx="1238195" cy="447319"/>
            </a:xfrm>
            <a:prstGeom prst="parallelogram">
              <a:avLst>
                <a:gd name="adj" fmla="val 52424"/>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DF58D"/>
                </a:solidFill>
                <a:latin typeface="Arial" pitchFamily="34" charset="0"/>
                <a:ea typeface="KaiTi" panose="02010609060101010101" pitchFamily="1" charset="-122"/>
              </a:endParaRPr>
            </a:p>
          </p:txBody>
        </p:sp>
      </p:grpSp>
    </p:spTree>
  </p:cSld>
  <p:clrMapOvr>
    <a:masterClrMapping/>
  </p:clrMapOvr>
  <p:transition spd="med">
    <p:cover dir="ru"/>
    <p:sndAc>
      <p:stSnd>
        <p:snd r:embed="rId2" name="chimes.wav"/>
      </p:stSnd>
    </p:sndAc>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文本框 3"/>
          <p:cNvSpPr txBox="1"/>
          <p:nvPr/>
        </p:nvSpPr>
        <p:spPr>
          <a:xfrm>
            <a:off x="436245" y="1310640"/>
            <a:ext cx="11271250" cy="239966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50000"/>
              </a:lnSpc>
            </a:pPr>
            <a:r>
              <a:rPr lang="zh-CN" altLang="en-US" sz="2000">
                <a:latin typeface="微软雅黑" panose="020b0503020204020204" charset="-122"/>
                <a:ea typeface="微软雅黑"/>
              </a:rPr>
              <a:t>对纯电动汽车和插电式混合动力电动汽车充电系统应具有以下功能：</a:t>
            </a:r>
          </a:p>
          <a:p>
            <a:pPr indent="457200">
              <a:lnSpc>
                <a:spcPct val="150000"/>
              </a:lnSpc>
            </a:pPr>
            <a:r>
              <a:rPr lang="zh-CN" altLang="en-US" sz="2000">
                <a:latin typeface="微软雅黑" panose="020b0503020204020204" charset="-122"/>
                <a:ea typeface="微软雅黑"/>
              </a:rPr>
              <a:t>（1）根据动力电池的实时状态控制充电的启动和停止，当动力电池充满后自动应停止充电。</a:t>
            </a:r>
          </a:p>
          <a:p>
            <a:pPr indent="457200">
              <a:lnSpc>
                <a:spcPct val="150000"/>
              </a:lnSpc>
            </a:pPr>
            <a:r>
              <a:rPr lang="zh-CN" altLang="en-US" sz="2000">
                <a:latin typeface="微软雅黑" panose="020b0503020204020204" charset="-122"/>
                <a:ea typeface="微软雅黑"/>
              </a:rPr>
              <a:t>（2）将市电进行电力变换为电动汽车充电，供给与动力电池额定条件相对应的电力。</a:t>
            </a:r>
          </a:p>
          <a:p>
            <a:pPr indent="457200">
              <a:lnSpc>
                <a:spcPct val="150000"/>
              </a:lnSpc>
            </a:pPr>
            <a:r>
              <a:rPr lang="zh-CN" altLang="en-US" sz="2000">
                <a:latin typeface="微软雅黑" panose="020b0503020204020204" charset="-122"/>
                <a:ea typeface="微软雅黑"/>
              </a:rPr>
              <a:t>（3）根据动力电池的电量、温度，控制充电电流的调节和电池的加热。</a:t>
            </a:r>
          </a:p>
          <a:p>
            <a:pPr indent="457200">
              <a:lnSpc>
                <a:spcPct val="150000"/>
              </a:lnSpc>
            </a:pPr>
            <a:r>
              <a:rPr lang="zh-CN" altLang="en-US" sz="2000">
                <a:latin typeface="微软雅黑" panose="020b0503020204020204" charset="-122"/>
                <a:ea typeface="微软雅黑"/>
              </a:rPr>
              <a:t>（4）可根据充电时长的需求来选择充电模式。</a:t>
            </a:r>
          </a:p>
        </p:txBody>
      </p:sp>
      <p:grpSp>
        <p:nvGrpSpPr>
          <p:cNvPr id="4" name="组合 3">
            <a:extLst>
              <a:ext uri="{FF2B5EF4-FFF2-40B4-BE49-F238E27FC236}">
                <a16:creationId xmlns:a16="http://schemas.microsoft.com/office/drawing/2014/main" id="{BEF19CA7-D62C-4423-BB8B-21FD222EAA84}"/>
              </a:ext>
            </a:extLst>
          </p:cNvPr>
          <p:cNvGrpSpPr/>
          <p:nvPr/>
        </p:nvGrpSpPr>
        <p:grpSpPr>
          <a:xfrm>
            <a:off x="93857" y="623879"/>
            <a:ext cx="6588000" cy="590550"/>
            <a:chOff x="156000" y="845820"/>
            <a:chExt cx="6588000" cy="590550"/>
          </a:xfrm>
        </p:grpSpPr>
        <p:grpSp>
          <p:nvGrpSpPr>
            <p:cNvPr id="5" name="组合 4">
              <a:extLst>
                <a:ext uri="{FF2B5EF4-FFF2-40B4-BE49-F238E27FC236}">
                  <a16:creationId xmlns:a16="http://schemas.microsoft.com/office/drawing/2014/main" id="{D39E4B35-7807-4F04-96FC-17E158BE316A}"/>
                </a:ext>
              </a:extLst>
            </p:cNvPr>
            <p:cNvGrpSpPr/>
            <p:nvPr/>
          </p:nvGrpSpPr>
          <p:grpSpPr>
            <a:xfrm>
              <a:off x="718611" y="845820"/>
              <a:ext cx="6025389" cy="590550"/>
              <a:chOff x="886" y="1332"/>
              <a:chExt cx="8265" cy="930"/>
            </a:xfrm>
          </p:grpSpPr>
          <p:sp>
            <p:nvSpPr>
              <p:cNvPr id="7" name="平行四边形 7">
                <a:extLst>
                  <a:ext uri="{FF2B5EF4-FFF2-40B4-BE49-F238E27FC236}">
                    <a16:creationId xmlns:a16="http://schemas.microsoft.com/office/drawing/2014/main" id="{535FF913-A075-4E40-BB0D-EBC36B3A2A5B}"/>
                  </a:ext>
                </a:extLst>
              </p:cNvPr>
              <p:cNvSpPr/>
              <p:nvPr/>
            </p:nvSpPr>
            <p:spPr>
              <a:xfrm>
                <a:off x="886" y="1332"/>
                <a:ext cx="8048" cy="713"/>
              </a:xfrm>
              <a:prstGeom prst="parallelogram">
                <a:avLst>
                  <a:gd name="adj" fmla="val 52372"/>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DF58D"/>
                  </a:solidFill>
                  <a:latin typeface="Arial" pitchFamily="34" charset="0"/>
                  <a:ea typeface="KaiTi" panose="02010609060101010101" pitchFamily="1" charset="-122"/>
                </a:endParaRPr>
              </a:p>
            </p:txBody>
          </p:sp>
          <p:sp>
            <p:nvSpPr>
              <p:cNvPr id="8" name="标题 1">
                <a:extLst>
                  <a:ext uri="{FF2B5EF4-FFF2-40B4-BE49-F238E27FC236}">
                    <a16:creationId xmlns:a16="http://schemas.microsoft.com/office/drawing/2014/main" id="{D6AC9E6E-EE98-4D88-83B0-CB71C1AF841C}"/>
                  </a:ext>
                </a:extLst>
              </p:cNvPr>
              <p:cNvSpPr/>
              <p:nvPr/>
            </p:nvSpPr>
            <p:spPr>
              <a:xfrm>
                <a:off x="1103" y="1332"/>
                <a:ext cx="8049" cy="930"/>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eaLnBrk="0" fontAlgn="base" hangingPunct="0">
                  <a:spcBef>
                    <a:spcPct val="0"/>
                  </a:spcBef>
                  <a:spcAft>
                    <a:spcPct val="0"/>
                  </a:spcAft>
                  <a:defRPr/>
                </a:pPr>
                <a:r>
                  <a:rPr lang="zh-CN" altLang="en-US" sz="2400" b="1">
                    <a:solidFill>
                      <a:srgbClr val="FFFF00"/>
                    </a:solidFill>
                    <a:latin typeface="+mj-ea"/>
                    <a:sym typeface="+mn-ea"/>
                  </a:rPr>
                  <a:t>一、充电系统的功能</a:t>
                </a:r>
              </a:p>
              <a:p>
                <a:pPr eaLnBrk="0" hangingPunct="0"/>
                <a:endParaRPr lang="zh-CN" altLang="zh-CN" sz="2400" b="1">
                  <a:solidFill>
                    <a:srgbClr val="FFFF00"/>
                  </a:solidFill>
                  <a:latin typeface="Tahoma" panose="020b0604030504040204" charset="0"/>
                  <a:ea typeface="微软雅黑" panose="020b0503020204020204" pitchFamily="34" charset="-122"/>
                </a:endParaRPr>
              </a:p>
              <a:p>
                <a:pPr eaLnBrk="0" hangingPunct="0"/>
                <a:endParaRPr lang="zh-CN" altLang="en-US" sz="2400" b="1">
                  <a:solidFill>
                    <a:srgbClr val="FFFF00"/>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grpSp>
        <p:sp>
          <p:nvSpPr>
            <p:cNvPr id="6" name="平行四边形 9">
              <a:extLst>
                <a:ext uri="{FF2B5EF4-FFF2-40B4-BE49-F238E27FC236}">
                  <a16:creationId xmlns:a16="http://schemas.microsoft.com/office/drawing/2014/main" id="{59A1C52A-2078-4EDE-A5EF-2686A2886CB9}"/>
                </a:ext>
              </a:extLst>
            </p:cNvPr>
            <p:cNvSpPr/>
            <p:nvPr/>
          </p:nvSpPr>
          <p:spPr>
            <a:xfrm>
              <a:off x="156000" y="860425"/>
              <a:ext cx="700088" cy="452438"/>
            </a:xfrm>
            <a:prstGeom prst="parallelogram">
              <a:avLst>
                <a:gd name="adj" fmla="val 52409"/>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DF58D"/>
                </a:solidFill>
                <a:latin typeface="Arial" pitchFamily="34" charset="0"/>
                <a:ea typeface="KaiTi" panose="02010609060101010101" pitchFamily="1" charset="-122"/>
              </a:endParaRPr>
            </a:p>
          </p:txBody>
        </p:sp>
      </p:grpSp>
    </p:spTree>
  </p:cSld>
  <p:clrMapOvr>
    <a:masterClrMapping/>
  </p:clrMapOvr>
  <p:transition spd="med">
    <p:cover dir="ru"/>
    <p:sndAc>
      <p:stSnd>
        <p:snd r:embed="rId2" name="chimes.wav"/>
      </p:stSnd>
    </p:sndAc>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文本框 1"/>
          <p:cNvSpPr txBox="1"/>
          <p:nvPr/>
        </p:nvSpPr>
        <p:spPr>
          <a:xfrm>
            <a:off x="577215" y="1377950"/>
            <a:ext cx="10887710" cy="101473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50000"/>
              </a:lnSpc>
            </a:pPr>
            <a:r>
              <a:rPr sz="2000">
                <a:latin typeface="微软雅黑" panose="020b0503020204020204" charset="-122"/>
                <a:ea typeface="微软雅黑"/>
                <a:sym typeface="+mn-ea"/>
              </a:rPr>
              <a:t>电动汽车充电设备是指与电动汽车或动力蓄电池相连接，并为其提供电能的设备，是电动汽车充电站最主要的设备。电动汽车对充电设备的基本要求如图5-1-1所示。</a:t>
            </a:r>
          </a:p>
        </p:txBody>
      </p:sp>
      <p:sp>
        <p:nvSpPr>
          <p:cNvPr id="100" name="文本框 99"/>
          <p:cNvSpPr txBox="1"/>
          <p:nvPr/>
        </p:nvSpPr>
        <p:spPr>
          <a:xfrm>
            <a:off x="3305810" y="5958205"/>
            <a:ext cx="5375275" cy="30670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sz="1400" b="0">
                <a:latin typeface="+mj-ea"/>
                <a:ea typeface="+mj-ea"/>
                <a:cs typeface="+mj-ea"/>
              </a:rPr>
              <a:t>                      </a:t>
            </a:r>
            <a:r>
              <a:rPr sz="1400" b="0">
                <a:latin typeface="+mj-ea"/>
                <a:ea typeface="+mj-ea"/>
                <a:cs typeface="+mj-ea"/>
              </a:rPr>
              <a:t>图5-1-1 电动汽车对充电设备的基本要求</a:t>
            </a:r>
          </a:p>
        </p:txBody>
      </p:sp>
      <p:pic>
        <p:nvPicPr>
          <p:cNvPr id="3" name="图片 1" descr="C:\Users\Administrator\AppData\Roaming\Tencent\Users\1194740883\TIM\WinTemp\RichOle\5@`20}]X(CMK$A856A9%2)N.png"/>
          <p:cNvPicPr>
            <a:picLocks noChangeAspect="1" noChangeArrowheads="1"/>
          </p:cNvPicPr>
          <p:nvPr/>
        </p:nvPicPr>
        <p:blipFill>
          <a:blip r:embed="rId2"/>
          <a:stretch>
            <a:fillRect/>
          </a:stretch>
        </p:blipFill>
        <p:spPr>
          <a:xfrm>
            <a:off x="1127125" y="2528570"/>
            <a:ext cx="9925685" cy="3097530"/>
          </a:xfrm>
          <a:prstGeom prst="rect">
            <a:avLst/>
          </a:prstGeom>
          <a:noFill/>
          <a:ln w="9525">
            <a:noFill/>
            <a:miter lim="800000"/>
          </a:ln>
        </p:spPr>
      </p:pic>
      <p:grpSp>
        <p:nvGrpSpPr>
          <p:cNvPr id="6" name="组合 5">
            <a:extLst>
              <a:ext uri="{FF2B5EF4-FFF2-40B4-BE49-F238E27FC236}">
                <a16:creationId xmlns:a16="http://schemas.microsoft.com/office/drawing/2014/main" id="{65AE05E4-E527-4188-AD7B-013C1C299094}"/>
              </a:ext>
            </a:extLst>
          </p:cNvPr>
          <p:cNvGrpSpPr/>
          <p:nvPr/>
        </p:nvGrpSpPr>
        <p:grpSpPr>
          <a:xfrm>
            <a:off x="93857" y="623879"/>
            <a:ext cx="6588000" cy="590550"/>
            <a:chOff x="156000" y="845820"/>
            <a:chExt cx="6588000" cy="590550"/>
          </a:xfrm>
        </p:grpSpPr>
        <p:grpSp>
          <p:nvGrpSpPr>
            <p:cNvPr id="7" name="组合 6">
              <a:extLst>
                <a:ext uri="{FF2B5EF4-FFF2-40B4-BE49-F238E27FC236}">
                  <a16:creationId xmlns:a16="http://schemas.microsoft.com/office/drawing/2014/main" id="{1BFAA4BE-80F1-490D-8CBD-C80C2702D948}"/>
                </a:ext>
              </a:extLst>
            </p:cNvPr>
            <p:cNvGrpSpPr/>
            <p:nvPr/>
          </p:nvGrpSpPr>
          <p:grpSpPr>
            <a:xfrm>
              <a:off x="718611" y="845820"/>
              <a:ext cx="6025389" cy="590550"/>
              <a:chOff x="886" y="1332"/>
              <a:chExt cx="8265" cy="930"/>
            </a:xfrm>
          </p:grpSpPr>
          <p:sp>
            <p:nvSpPr>
              <p:cNvPr id="9" name="平行四边形 7">
                <a:extLst>
                  <a:ext uri="{FF2B5EF4-FFF2-40B4-BE49-F238E27FC236}">
                    <a16:creationId xmlns:a16="http://schemas.microsoft.com/office/drawing/2014/main" id="{E97CE8C0-9919-47D5-86D9-F9551EF8339F}"/>
                  </a:ext>
                </a:extLst>
              </p:cNvPr>
              <p:cNvSpPr/>
              <p:nvPr/>
            </p:nvSpPr>
            <p:spPr>
              <a:xfrm>
                <a:off x="886" y="1332"/>
                <a:ext cx="8048" cy="713"/>
              </a:xfrm>
              <a:prstGeom prst="parallelogram">
                <a:avLst>
                  <a:gd name="adj" fmla="val 52372"/>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sp>
            <p:nvSpPr>
              <p:cNvPr id="10" name="标题 1">
                <a:extLst>
                  <a:ext uri="{FF2B5EF4-FFF2-40B4-BE49-F238E27FC236}">
                    <a16:creationId xmlns:a16="http://schemas.microsoft.com/office/drawing/2014/main" id="{6DEBF223-68AF-4E6A-BD36-DC691BD29E1F}"/>
                  </a:ext>
                </a:extLst>
              </p:cNvPr>
              <p:cNvSpPr/>
              <p:nvPr/>
            </p:nvSpPr>
            <p:spPr>
              <a:xfrm>
                <a:off x="1103" y="1332"/>
                <a:ext cx="8049" cy="930"/>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eaLnBrk="0" fontAlgn="base" hangingPunct="0">
                  <a:spcBef>
                    <a:spcPct val="0"/>
                  </a:spcBef>
                  <a:spcAft>
                    <a:spcPct val="0"/>
                  </a:spcAft>
                  <a:defRPr/>
                </a:pPr>
                <a:r>
                  <a:rPr lang="zh-CN" altLang="en-US" sz="2400" b="1">
                    <a:solidFill>
                      <a:srgbClr val="FFFF00"/>
                    </a:solidFill>
                    <a:latin typeface="+mj-ea"/>
                    <a:sym typeface="+mn-ea"/>
                  </a:rPr>
                  <a:t>二、电动车对充电设备的要求</a:t>
                </a:r>
              </a:p>
              <a:p>
                <a:pPr eaLnBrk="0" hangingPunct="0"/>
                <a:endParaRPr lang="zh-CN" altLang="zh-CN" sz="2400" b="1">
                  <a:solidFill>
                    <a:srgbClr val="FFFF00"/>
                  </a:solidFill>
                  <a:latin typeface="Tahoma" panose="020b0604030504040204" charset="0"/>
                  <a:ea typeface="微软雅黑" panose="020b0503020204020204" pitchFamily="34" charset="-122"/>
                </a:endParaRPr>
              </a:p>
              <a:p>
                <a:pPr eaLnBrk="0" hangingPunct="0"/>
                <a:endParaRPr lang="zh-CN" altLang="en-US" sz="2400" b="1">
                  <a:solidFill>
                    <a:srgbClr val="FFFF00"/>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grpSp>
        <p:sp>
          <p:nvSpPr>
            <p:cNvPr id="8" name="平行四边形 9">
              <a:extLst>
                <a:ext uri="{FF2B5EF4-FFF2-40B4-BE49-F238E27FC236}">
                  <a16:creationId xmlns:a16="http://schemas.microsoft.com/office/drawing/2014/main" id="{5FFABF22-2159-46A9-8FAC-58F0ECED8914}"/>
                </a:ext>
              </a:extLst>
            </p:cNvPr>
            <p:cNvSpPr/>
            <p:nvPr/>
          </p:nvSpPr>
          <p:spPr>
            <a:xfrm>
              <a:off x="156000" y="860425"/>
              <a:ext cx="700088" cy="452438"/>
            </a:xfrm>
            <a:prstGeom prst="parallelogram">
              <a:avLst>
                <a:gd name="adj" fmla="val 52409"/>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grpSp>
    </p:spTree>
  </p:cSld>
  <p:clrMapOvr>
    <a:masterClrMapping/>
  </p:clrMapOvr>
  <p:transition spd="med">
    <p:cover dir="ru"/>
    <p:sndAc>
      <p:stSnd>
        <p:snd r:embed="rId3" name="chimes.wav"/>
      </p:stSnd>
    </p:sndAc>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文本框 1"/>
          <p:cNvSpPr txBox="1"/>
          <p:nvPr/>
        </p:nvSpPr>
        <p:spPr>
          <a:xfrm>
            <a:off x="522605" y="1397000"/>
            <a:ext cx="11146155" cy="129159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eaLnBrk="0" hangingPunct="0">
              <a:lnSpc>
                <a:spcPct val="130000"/>
              </a:lnSpc>
            </a:pPr>
            <a:r>
              <a:rPr lang="zh-CN" altLang="zh-CN" sz="2000">
                <a:latin typeface="Arial" pitchFamily="34" charset="0"/>
                <a:ea typeface="微软雅黑"/>
              </a:rPr>
              <a:t>纯电动汽车或插电式混合动力电动汽车的动力电池补充电能主要通过电网的交流电能转换为动力电池需要的直流电能。目前给动力电池进行补给的技术主要是充换电技术。充换电技术分为充电技术和换电技术，其中，充电技术可分为交流充电、直流充电和无线充电，如图5-1-2所示。</a:t>
            </a:r>
          </a:p>
        </p:txBody>
      </p:sp>
      <p:sp>
        <p:nvSpPr>
          <p:cNvPr id="100" name="文本框 99"/>
          <p:cNvSpPr txBox="1"/>
          <p:nvPr/>
        </p:nvSpPr>
        <p:spPr>
          <a:xfrm>
            <a:off x="3510915" y="5433695"/>
            <a:ext cx="5234305" cy="30670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sz="1400" b="0">
                <a:latin typeface="+mj-ea"/>
                <a:ea typeface="+mj-ea"/>
                <a:cs typeface="+mj-ea"/>
              </a:rPr>
              <a:t>图5-1-2 电动汽车充电技术</a:t>
            </a:r>
          </a:p>
        </p:txBody>
      </p:sp>
      <p:pic>
        <p:nvPicPr>
          <p:cNvPr id="3" name="图片 3" descr="C:\Users\Administrator\AppData\Roaming\Tencent\Users\1194740883\TIM\WinTemp\RichOle\UDDL$PYWT]$47~NVC8G6Q2J.png"/>
          <p:cNvPicPr>
            <a:picLocks noChangeAspect="1" noChangeArrowheads="1"/>
          </p:cNvPicPr>
          <p:nvPr/>
        </p:nvPicPr>
        <p:blipFill>
          <a:blip r:embed="rId2"/>
          <a:stretch>
            <a:fillRect/>
          </a:stretch>
        </p:blipFill>
        <p:spPr>
          <a:xfrm>
            <a:off x="3495675" y="3323590"/>
            <a:ext cx="4827905" cy="1838960"/>
          </a:xfrm>
          <a:prstGeom prst="rect">
            <a:avLst/>
          </a:prstGeom>
          <a:noFill/>
          <a:ln w="9525">
            <a:noFill/>
            <a:miter lim="800000"/>
          </a:ln>
        </p:spPr>
      </p:pic>
      <p:grpSp>
        <p:nvGrpSpPr>
          <p:cNvPr id="7" name="组合 6">
            <a:extLst>
              <a:ext uri="{FF2B5EF4-FFF2-40B4-BE49-F238E27FC236}">
                <a16:creationId xmlns:a16="http://schemas.microsoft.com/office/drawing/2014/main" id="{BDBBFFC4-2B7A-434C-9345-EC3AF3FEDB4A}"/>
              </a:ext>
            </a:extLst>
          </p:cNvPr>
          <p:cNvGrpSpPr/>
          <p:nvPr/>
        </p:nvGrpSpPr>
        <p:grpSpPr>
          <a:xfrm>
            <a:off x="93857" y="623879"/>
            <a:ext cx="6588000" cy="590550"/>
            <a:chOff x="156000" y="845820"/>
            <a:chExt cx="6588000" cy="590550"/>
          </a:xfrm>
        </p:grpSpPr>
        <p:grpSp>
          <p:nvGrpSpPr>
            <p:cNvPr id="8" name="组合 7">
              <a:extLst>
                <a:ext uri="{FF2B5EF4-FFF2-40B4-BE49-F238E27FC236}">
                  <a16:creationId xmlns:a16="http://schemas.microsoft.com/office/drawing/2014/main" id="{0AEA2793-ACB8-4EB6-96D5-906AF84FC526}"/>
                </a:ext>
              </a:extLst>
            </p:cNvPr>
            <p:cNvGrpSpPr/>
            <p:nvPr/>
          </p:nvGrpSpPr>
          <p:grpSpPr>
            <a:xfrm>
              <a:off x="718611" y="845820"/>
              <a:ext cx="6025389" cy="590550"/>
              <a:chOff x="886" y="1332"/>
              <a:chExt cx="8265" cy="930"/>
            </a:xfrm>
          </p:grpSpPr>
          <p:sp>
            <p:nvSpPr>
              <p:cNvPr id="10" name="平行四边形 7">
                <a:extLst>
                  <a:ext uri="{FF2B5EF4-FFF2-40B4-BE49-F238E27FC236}">
                    <a16:creationId xmlns:a16="http://schemas.microsoft.com/office/drawing/2014/main" id="{9F8E036C-8999-4A69-9FB4-76283C7CE741}"/>
                  </a:ext>
                </a:extLst>
              </p:cNvPr>
              <p:cNvSpPr/>
              <p:nvPr/>
            </p:nvSpPr>
            <p:spPr>
              <a:xfrm>
                <a:off x="886" y="1332"/>
                <a:ext cx="8048" cy="713"/>
              </a:xfrm>
              <a:prstGeom prst="parallelogram">
                <a:avLst>
                  <a:gd name="adj" fmla="val 52372"/>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sp>
            <p:nvSpPr>
              <p:cNvPr id="11" name="标题 1">
                <a:extLst>
                  <a:ext uri="{FF2B5EF4-FFF2-40B4-BE49-F238E27FC236}">
                    <a16:creationId xmlns:a16="http://schemas.microsoft.com/office/drawing/2014/main" id="{BD9D7FD9-05AA-4B7D-B891-A99CB8F17882}"/>
                  </a:ext>
                </a:extLst>
              </p:cNvPr>
              <p:cNvSpPr/>
              <p:nvPr/>
            </p:nvSpPr>
            <p:spPr>
              <a:xfrm>
                <a:off x="1103" y="1332"/>
                <a:ext cx="8049" cy="930"/>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eaLnBrk="0" fontAlgn="base" hangingPunct="0">
                  <a:spcBef>
                    <a:spcPct val="0"/>
                  </a:spcBef>
                  <a:spcAft>
                    <a:spcPct val="0"/>
                  </a:spcAft>
                  <a:defRPr/>
                </a:pPr>
                <a:r>
                  <a:rPr lang="zh-CN" altLang="en-US" sz="2400" b="1">
                    <a:solidFill>
                      <a:srgbClr val="FFFF00"/>
                    </a:solidFill>
                    <a:latin typeface="+mj-ea"/>
                    <a:sym typeface="+mn-ea"/>
                  </a:rPr>
                  <a:t>三、电动汽车充换电技术</a:t>
                </a:r>
              </a:p>
              <a:p>
                <a:pPr eaLnBrk="0" hangingPunct="0"/>
                <a:endParaRPr lang="zh-CN" altLang="zh-CN" sz="2400" b="1">
                  <a:solidFill>
                    <a:srgbClr val="FFFF00"/>
                  </a:solidFill>
                  <a:latin typeface="Tahoma" panose="020b0604030504040204" charset="0"/>
                  <a:ea typeface="微软雅黑" panose="020b0503020204020204" pitchFamily="34" charset="-122"/>
                </a:endParaRPr>
              </a:p>
              <a:p>
                <a:pPr eaLnBrk="0" hangingPunct="0"/>
                <a:endParaRPr lang="zh-CN" altLang="en-US" sz="2400" b="1">
                  <a:solidFill>
                    <a:srgbClr val="FFFF00"/>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grpSp>
        <p:sp>
          <p:nvSpPr>
            <p:cNvPr id="9" name="平行四边形 9">
              <a:extLst>
                <a:ext uri="{FF2B5EF4-FFF2-40B4-BE49-F238E27FC236}">
                  <a16:creationId xmlns:a16="http://schemas.microsoft.com/office/drawing/2014/main" id="{C9C5857F-629E-4843-9BFD-797D447DBFB6}"/>
                </a:ext>
              </a:extLst>
            </p:cNvPr>
            <p:cNvSpPr/>
            <p:nvPr/>
          </p:nvSpPr>
          <p:spPr>
            <a:xfrm>
              <a:off x="156000" y="860425"/>
              <a:ext cx="700088" cy="452438"/>
            </a:xfrm>
            <a:prstGeom prst="parallelogram">
              <a:avLst>
                <a:gd name="adj" fmla="val 52409"/>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grpSp>
    </p:spTree>
  </p:cSld>
  <p:clrMapOvr>
    <a:masterClrMapping/>
  </p:clrMapOvr>
  <p:transition spd="med">
    <p:cover dir="ru"/>
    <p:sndAc>
      <p:stSnd>
        <p:snd r:embed="rId3" name="chimes.wav"/>
      </p:stSnd>
    </p:sndAc>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文本框 1"/>
          <p:cNvSpPr txBox="1"/>
          <p:nvPr/>
        </p:nvSpPr>
        <p:spPr>
          <a:xfrm>
            <a:off x="514350" y="1442720"/>
            <a:ext cx="11265535" cy="129159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eaLnBrk="0" hangingPunct="0">
              <a:lnSpc>
                <a:spcPct val="130000"/>
              </a:lnSpc>
            </a:pPr>
            <a:r>
              <a:rPr lang="zh-CN" altLang="zh-CN" sz="2000" b="1">
                <a:latin typeface="Arial" pitchFamily="34" charset="0"/>
                <a:ea typeface="微软雅黑"/>
                <a:sym typeface="+mn-ea"/>
              </a:rPr>
              <a:t>1、充电技术</a:t>
            </a:r>
          </a:p>
          <a:p>
            <a:pPr indent="457200" algn="just" eaLnBrk="0" hangingPunct="0">
              <a:lnSpc>
                <a:spcPct val="130000"/>
              </a:lnSpc>
            </a:pPr>
            <a:r>
              <a:rPr lang="zh-CN" altLang="zh-CN" sz="2000">
                <a:latin typeface="Arial" pitchFamily="34" charset="0"/>
                <a:ea typeface="微软雅黑"/>
                <a:sym typeface="+mn-ea"/>
              </a:rPr>
              <a:t>(1)交流充电</a:t>
            </a:r>
          </a:p>
          <a:p>
            <a:pPr indent="457200" algn="just" eaLnBrk="0" hangingPunct="0">
              <a:lnSpc>
                <a:spcPct val="130000"/>
              </a:lnSpc>
            </a:pPr>
            <a:r>
              <a:rPr lang="zh-CN" altLang="zh-CN" sz="2000">
                <a:latin typeface="Arial" pitchFamily="34" charset="0"/>
                <a:ea typeface="微软雅黑"/>
                <a:sym typeface="+mn-ea"/>
              </a:rPr>
              <a:t>交流充电也称为慢充，就是市电电网通过交流充电桩经车载充交流充电技术，如图5-1-3所示。</a:t>
            </a:r>
          </a:p>
        </p:txBody>
      </p:sp>
      <p:sp>
        <p:nvSpPr>
          <p:cNvPr id="103" name="文本框 102"/>
          <p:cNvSpPr txBox="1"/>
          <p:nvPr/>
        </p:nvSpPr>
        <p:spPr>
          <a:xfrm>
            <a:off x="3639185" y="5960745"/>
            <a:ext cx="5080000" cy="30670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CN" sz="1400" b="0">
                <a:latin typeface="+mj-ea"/>
                <a:ea typeface="+mj-ea"/>
                <a:cs typeface="+mj-ea"/>
              </a:rPr>
              <a:t>图5-1-3 交流充电技术示意图</a:t>
            </a:r>
          </a:p>
        </p:txBody>
      </p:sp>
      <p:pic>
        <p:nvPicPr>
          <p:cNvPr id="2" name="图片 5" descr="C:\Users\Administrator\AppData\Roaming\Tencent\Users\1194740883\TIM\WinTemp\RichOle\92XO]6$A)NW79OJSV{ZR7GI.png"/>
          <p:cNvPicPr>
            <a:picLocks noChangeAspect="1" noChangeArrowheads="1"/>
          </p:cNvPicPr>
          <p:nvPr/>
        </p:nvPicPr>
        <p:blipFill>
          <a:blip r:embed="rId2"/>
          <a:stretch>
            <a:fillRect/>
          </a:stretch>
        </p:blipFill>
        <p:spPr>
          <a:xfrm>
            <a:off x="3231515" y="3098800"/>
            <a:ext cx="5512435" cy="2752090"/>
          </a:xfrm>
          <a:prstGeom prst="rect">
            <a:avLst/>
          </a:prstGeom>
          <a:noFill/>
          <a:ln w="9525">
            <a:noFill/>
            <a:miter lim="800000"/>
          </a:ln>
        </p:spPr>
      </p:pic>
      <p:grpSp>
        <p:nvGrpSpPr>
          <p:cNvPr id="6" name="组合 5">
            <a:extLst>
              <a:ext uri="{FF2B5EF4-FFF2-40B4-BE49-F238E27FC236}">
                <a16:creationId xmlns:a16="http://schemas.microsoft.com/office/drawing/2014/main" id="{526A6FFF-50A1-4AB2-9073-DB96F6754151}"/>
              </a:ext>
            </a:extLst>
          </p:cNvPr>
          <p:cNvGrpSpPr/>
          <p:nvPr/>
        </p:nvGrpSpPr>
        <p:grpSpPr>
          <a:xfrm>
            <a:off x="93857" y="623879"/>
            <a:ext cx="6588000" cy="590550"/>
            <a:chOff x="156000" y="845820"/>
            <a:chExt cx="6588000" cy="590550"/>
          </a:xfrm>
        </p:grpSpPr>
        <p:grpSp>
          <p:nvGrpSpPr>
            <p:cNvPr id="7" name="组合 6">
              <a:extLst>
                <a:ext uri="{FF2B5EF4-FFF2-40B4-BE49-F238E27FC236}">
                  <a16:creationId xmlns:a16="http://schemas.microsoft.com/office/drawing/2014/main" id="{95228C2A-6F5F-4E8A-9DAA-E158D61F8812}"/>
                </a:ext>
              </a:extLst>
            </p:cNvPr>
            <p:cNvGrpSpPr/>
            <p:nvPr/>
          </p:nvGrpSpPr>
          <p:grpSpPr>
            <a:xfrm>
              <a:off x="718611" y="845820"/>
              <a:ext cx="6025389" cy="590550"/>
              <a:chOff x="886" y="1332"/>
              <a:chExt cx="8265" cy="930"/>
            </a:xfrm>
          </p:grpSpPr>
          <p:sp>
            <p:nvSpPr>
              <p:cNvPr id="9" name="平行四边形 7">
                <a:extLst>
                  <a:ext uri="{FF2B5EF4-FFF2-40B4-BE49-F238E27FC236}">
                    <a16:creationId xmlns:a16="http://schemas.microsoft.com/office/drawing/2014/main" id="{93941514-D1B5-41C9-B695-E023B82CFE15}"/>
                  </a:ext>
                </a:extLst>
              </p:cNvPr>
              <p:cNvSpPr/>
              <p:nvPr/>
            </p:nvSpPr>
            <p:spPr>
              <a:xfrm>
                <a:off x="886" y="1332"/>
                <a:ext cx="8048" cy="713"/>
              </a:xfrm>
              <a:prstGeom prst="parallelogram">
                <a:avLst>
                  <a:gd name="adj" fmla="val 52372"/>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sp>
            <p:nvSpPr>
              <p:cNvPr id="10" name="标题 1">
                <a:extLst>
                  <a:ext uri="{FF2B5EF4-FFF2-40B4-BE49-F238E27FC236}">
                    <a16:creationId xmlns:a16="http://schemas.microsoft.com/office/drawing/2014/main" id="{6CA1A734-43D8-4FF1-A4E8-24EE97F0128D}"/>
                  </a:ext>
                </a:extLst>
              </p:cNvPr>
              <p:cNvSpPr/>
              <p:nvPr/>
            </p:nvSpPr>
            <p:spPr>
              <a:xfrm>
                <a:off x="1103" y="1332"/>
                <a:ext cx="8049" cy="930"/>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eaLnBrk="0" fontAlgn="base" hangingPunct="0">
                  <a:spcBef>
                    <a:spcPct val="0"/>
                  </a:spcBef>
                  <a:spcAft>
                    <a:spcPct val="0"/>
                  </a:spcAft>
                  <a:defRPr/>
                </a:pPr>
                <a:r>
                  <a:rPr lang="zh-CN" altLang="en-US" sz="2400" b="1">
                    <a:solidFill>
                      <a:srgbClr val="FFFF00"/>
                    </a:solidFill>
                    <a:latin typeface="+mj-ea"/>
                    <a:sym typeface="+mn-ea"/>
                  </a:rPr>
                  <a:t>四、电动汽车充换电技术</a:t>
                </a:r>
                <a:endParaRPr lang="zh-CN" altLang="zh-CN" sz="2400" b="1">
                  <a:solidFill>
                    <a:srgbClr val="FFFF00"/>
                  </a:solidFill>
                  <a:latin typeface="+mj-ea"/>
                  <a:sym typeface="+mn-ea"/>
                </a:endParaRPr>
              </a:p>
              <a:p>
                <a:pPr eaLnBrk="0" hangingPunct="0"/>
                <a:endParaRPr lang="zh-CN" altLang="zh-CN" sz="2400" b="1">
                  <a:solidFill>
                    <a:srgbClr val="FFFF00"/>
                  </a:solidFill>
                  <a:latin typeface="Tahoma" panose="020b0604030504040204" charset="0"/>
                  <a:ea typeface="微软雅黑" panose="020b0503020204020204" pitchFamily="34" charset="-122"/>
                </a:endParaRPr>
              </a:p>
              <a:p>
                <a:pPr eaLnBrk="0" hangingPunct="0"/>
                <a:endParaRPr lang="zh-CN" altLang="en-US" sz="2400" b="1">
                  <a:solidFill>
                    <a:srgbClr val="FFFF00"/>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grpSp>
        <p:sp>
          <p:nvSpPr>
            <p:cNvPr id="8" name="平行四边形 9">
              <a:extLst>
                <a:ext uri="{FF2B5EF4-FFF2-40B4-BE49-F238E27FC236}">
                  <a16:creationId xmlns:a16="http://schemas.microsoft.com/office/drawing/2014/main" id="{B4D14515-77B1-4BE8-A32E-410403767FCB}"/>
                </a:ext>
              </a:extLst>
            </p:cNvPr>
            <p:cNvSpPr/>
            <p:nvPr/>
          </p:nvSpPr>
          <p:spPr>
            <a:xfrm>
              <a:off x="156000" y="860425"/>
              <a:ext cx="700088" cy="452438"/>
            </a:xfrm>
            <a:prstGeom prst="parallelogram">
              <a:avLst>
                <a:gd name="adj" fmla="val 52409"/>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grpSp>
    </p:spTree>
  </p:cSld>
  <p:clrMapOvr>
    <a:masterClrMapping/>
  </p:clrMapOvr>
  <p:transition spd="med">
    <p:cover dir="ru"/>
    <p:sndAc>
      <p:stSnd>
        <p:snd r:embed="rId3" name="chimes.wav"/>
      </p:stSnd>
    </p:sndAc>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文本框 1"/>
          <p:cNvSpPr txBox="1"/>
          <p:nvPr/>
        </p:nvSpPr>
        <p:spPr>
          <a:xfrm>
            <a:off x="514350" y="1430655"/>
            <a:ext cx="11108690" cy="129159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eaLnBrk="0" hangingPunct="0">
              <a:lnSpc>
                <a:spcPct val="130000"/>
              </a:lnSpc>
            </a:pPr>
            <a:r>
              <a:rPr lang="zh-CN" altLang="zh-CN" sz="2000">
                <a:latin typeface="Arial" pitchFamily="34" charset="0"/>
                <a:ea typeface="微软雅黑"/>
                <a:sym typeface="+mn-ea"/>
              </a:rPr>
              <a:t>(2)直流充电</a:t>
            </a:r>
          </a:p>
          <a:p>
            <a:pPr indent="457200" algn="just" eaLnBrk="0" hangingPunct="0">
              <a:lnSpc>
                <a:spcPct val="130000"/>
              </a:lnSpc>
            </a:pPr>
            <a:r>
              <a:rPr lang="zh-CN" altLang="zh-CN" sz="2000">
                <a:latin typeface="Arial" pitchFamily="34" charset="0"/>
                <a:ea typeface="微软雅黑"/>
                <a:sym typeface="+mn-ea"/>
              </a:rPr>
              <a:t>直流流充电也称为快充，就是市电电网通过直流充电桩转换为直流电后为动力电池充电，如图5-1-4所示。</a:t>
            </a:r>
          </a:p>
        </p:txBody>
      </p:sp>
      <p:sp>
        <p:nvSpPr>
          <p:cNvPr id="103" name="文本框 102"/>
          <p:cNvSpPr txBox="1"/>
          <p:nvPr/>
        </p:nvSpPr>
        <p:spPr>
          <a:xfrm>
            <a:off x="3620135" y="5777865"/>
            <a:ext cx="5080000" cy="30670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CN" sz="1400" b="0">
                <a:ea typeface="微软雅黑"/>
              </a:rPr>
              <a:t>图5-1-4 直流充电技术示意图</a:t>
            </a:r>
          </a:p>
        </p:txBody>
      </p:sp>
      <p:pic>
        <p:nvPicPr>
          <p:cNvPr id="7" name="图片 7" descr="C:\Users\Administrator\AppData\Roaming\Tencent\Users\1194740883\TIM\WinTemp\RichOle\JMNPLEQ2BTYLL$`9SW4YA)F.png"/>
          <p:cNvPicPr>
            <a:picLocks noChangeAspect="1" noChangeArrowheads="1"/>
          </p:cNvPicPr>
          <p:nvPr/>
        </p:nvPicPr>
        <p:blipFill>
          <a:blip r:embed="rId2"/>
          <a:stretch>
            <a:fillRect/>
          </a:stretch>
        </p:blipFill>
        <p:spPr>
          <a:xfrm>
            <a:off x="3395345" y="2776220"/>
            <a:ext cx="5515610" cy="2753995"/>
          </a:xfrm>
          <a:prstGeom prst="rect">
            <a:avLst/>
          </a:prstGeom>
          <a:noFill/>
          <a:ln w="9525">
            <a:noFill/>
            <a:miter lim="800000"/>
          </a:ln>
        </p:spPr>
      </p:pic>
      <p:grpSp>
        <p:nvGrpSpPr>
          <p:cNvPr id="8" name="组合 7">
            <a:extLst>
              <a:ext uri="{FF2B5EF4-FFF2-40B4-BE49-F238E27FC236}">
                <a16:creationId xmlns:a16="http://schemas.microsoft.com/office/drawing/2014/main" id="{CCAA9FF6-E381-474B-BCB6-45801CD57600}"/>
              </a:ext>
            </a:extLst>
          </p:cNvPr>
          <p:cNvGrpSpPr/>
          <p:nvPr/>
        </p:nvGrpSpPr>
        <p:grpSpPr>
          <a:xfrm>
            <a:off x="93857" y="623879"/>
            <a:ext cx="6588000" cy="590550"/>
            <a:chOff x="156000" y="845820"/>
            <a:chExt cx="6588000" cy="590550"/>
          </a:xfrm>
        </p:grpSpPr>
        <p:grpSp>
          <p:nvGrpSpPr>
            <p:cNvPr id="9" name="组合 8">
              <a:extLst>
                <a:ext uri="{FF2B5EF4-FFF2-40B4-BE49-F238E27FC236}">
                  <a16:creationId xmlns:a16="http://schemas.microsoft.com/office/drawing/2014/main" id="{90F129CF-E08B-4C0D-9BF1-8B9D2D5E46F3}"/>
                </a:ext>
              </a:extLst>
            </p:cNvPr>
            <p:cNvGrpSpPr/>
            <p:nvPr/>
          </p:nvGrpSpPr>
          <p:grpSpPr>
            <a:xfrm>
              <a:off x="718611" y="845820"/>
              <a:ext cx="6025389" cy="590550"/>
              <a:chOff x="886" y="1332"/>
              <a:chExt cx="8265" cy="930"/>
            </a:xfrm>
          </p:grpSpPr>
          <p:sp>
            <p:nvSpPr>
              <p:cNvPr id="11" name="平行四边形 7">
                <a:extLst>
                  <a:ext uri="{FF2B5EF4-FFF2-40B4-BE49-F238E27FC236}">
                    <a16:creationId xmlns:a16="http://schemas.microsoft.com/office/drawing/2014/main" id="{A899016E-D6B7-477E-A5B9-9C98C19FF698}"/>
                  </a:ext>
                </a:extLst>
              </p:cNvPr>
              <p:cNvSpPr/>
              <p:nvPr/>
            </p:nvSpPr>
            <p:spPr>
              <a:xfrm>
                <a:off x="886" y="1332"/>
                <a:ext cx="8048" cy="713"/>
              </a:xfrm>
              <a:prstGeom prst="parallelogram">
                <a:avLst>
                  <a:gd name="adj" fmla="val 52372"/>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sp>
            <p:nvSpPr>
              <p:cNvPr id="12" name="标题 1">
                <a:extLst>
                  <a:ext uri="{FF2B5EF4-FFF2-40B4-BE49-F238E27FC236}">
                    <a16:creationId xmlns:a16="http://schemas.microsoft.com/office/drawing/2014/main" id="{48FBAF08-4012-4962-82E5-9671767E4083}"/>
                  </a:ext>
                </a:extLst>
              </p:cNvPr>
              <p:cNvSpPr/>
              <p:nvPr/>
            </p:nvSpPr>
            <p:spPr>
              <a:xfrm>
                <a:off x="1103" y="1332"/>
                <a:ext cx="8049" cy="930"/>
              </a:xfrm>
              <a:prstGeom prst="rect">
                <a:avLst/>
              </a:prstGeom>
              <a:no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eaLnBrk="0" fontAlgn="base" hangingPunct="0">
                  <a:spcBef>
                    <a:spcPct val="0"/>
                  </a:spcBef>
                  <a:spcAft>
                    <a:spcPct val="0"/>
                  </a:spcAft>
                  <a:defRPr/>
                </a:pPr>
                <a:r>
                  <a:rPr lang="zh-CN" altLang="en-US" sz="2400" b="1">
                    <a:solidFill>
                      <a:srgbClr val="FFFF00"/>
                    </a:solidFill>
                    <a:latin typeface="+mj-ea"/>
                    <a:sym typeface="+mn-ea"/>
                  </a:rPr>
                  <a:t>四、电动汽车充换电技术</a:t>
                </a:r>
                <a:endParaRPr lang="zh-CN" altLang="zh-CN" sz="2400" b="1">
                  <a:solidFill>
                    <a:srgbClr val="FFFF00"/>
                  </a:solidFill>
                  <a:latin typeface="+mj-ea"/>
                  <a:sym typeface="+mn-ea"/>
                </a:endParaRPr>
              </a:p>
              <a:p>
                <a:pPr eaLnBrk="0" hangingPunct="0"/>
                <a:endParaRPr lang="zh-CN" altLang="zh-CN" sz="2400" b="1">
                  <a:solidFill>
                    <a:srgbClr val="FFFF00"/>
                  </a:solidFill>
                  <a:latin typeface="Tahoma" panose="020b0604030504040204" charset="0"/>
                  <a:ea typeface="微软雅黑" panose="020b0503020204020204" pitchFamily="34" charset="-122"/>
                </a:endParaRPr>
              </a:p>
              <a:p>
                <a:pPr eaLnBrk="0" hangingPunct="0"/>
                <a:endParaRPr lang="zh-CN" altLang="en-US" sz="2400" b="1">
                  <a:solidFill>
                    <a:srgbClr val="FFFF00"/>
                  </a:solidFill>
                  <a:latin typeface="Microsoft YaHei" panose="020b0503020204020204" pitchFamily="2" charset="-122"/>
                  <a:ea typeface="Microsoft YaHei" panose="020b0503020204020204" pitchFamily="2" charset="-122"/>
                  <a:sym typeface="Microsoft YaHei" panose="020b0503020204020204" pitchFamily="2" charset="-122"/>
                </a:endParaRPr>
              </a:p>
            </p:txBody>
          </p:sp>
        </p:grpSp>
        <p:sp>
          <p:nvSpPr>
            <p:cNvPr id="10" name="平行四边形 9">
              <a:extLst>
                <a:ext uri="{FF2B5EF4-FFF2-40B4-BE49-F238E27FC236}">
                  <a16:creationId xmlns:a16="http://schemas.microsoft.com/office/drawing/2014/main" id="{F1193029-835C-403C-AF5C-8EF1B67A5D69}"/>
                </a:ext>
              </a:extLst>
            </p:cNvPr>
            <p:cNvSpPr/>
            <p:nvPr/>
          </p:nvSpPr>
          <p:spPr>
            <a:xfrm>
              <a:off x="156000" y="860425"/>
              <a:ext cx="700088" cy="452438"/>
            </a:xfrm>
            <a:prstGeom prst="parallelogram">
              <a:avLst>
                <a:gd name="adj" fmla="val 52409"/>
              </a:avLst>
            </a:prstGeom>
            <a:solidFill>
              <a:srgbClr val="00B050"/>
            </a:solidFill>
            <a:ln w="9525">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endParaRPr>
                <a:solidFill>
                  <a:srgbClr val="FFFF00"/>
                </a:solidFill>
                <a:latin typeface="Arial" pitchFamily="34" charset="0"/>
                <a:ea typeface="KaiTi" panose="02010609060101010101" pitchFamily="1" charset="-122"/>
              </a:endParaRPr>
            </a:p>
          </p:txBody>
        </p:sp>
      </p:grpSp>
    </p:spTree>
  </p:cSld>
  <p:clrMapOvr>
    <a:masterClrMapping/>
  </p:clrMapOvr>
  <p:transition spd="med">
    <p:cover dir="ru"/>
    <p:sndAc>
      <p:stSnd>
        <p:snd r:embed="rId3" name="chimes.wav"/>
      </p:stSnd>
    </p:sndAc>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https://d.book118.com/518117056043006024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A000120140530A23PPBG">
  <a:themeElements>
    <a:clrScheme name="自定义 1">
      <a:dk1>
        <a:srgbClr val="3F3F3F"/>
      </a:dk1>
      <a:lt1>
        <a:sysClr val="window" lastClr="FFFFFF"/>
      </a:lt1>
      <a:dk2>
        <a:srgbClr val="3F3F3F"/>
      </a:dk2>
      <a:lt2>
        <a:srgbClr val="FFFFFF"/>
      </a:lt2>
      <a:accent1>
        <a:srgbClr val="76AA30"/>
      </a:accent1>
      <a:accent2>
        <a:srgbClr val="BED15D"/>
      </a:accent2>
      <a:accent3>
        <a:srgbClr val="38A68C"/>
      </a:accent3>
      <a:accent4>
        <a:srgbClr val="C5BE27"/>
      </a:accent4>
      <a:accent5>
        <a:srgbClr val="555835"/>
      </a:accent5>
      <a:accent6>
        <a:srgbClr val="3AA5BA"/>
      </a:accent6>
      <a:hlink>
        <a:srgbClr val="0070C0"/>
      </a:hlink>
      <a:folHlink>
        <a:srgbClr val="7F7F7F"/>
      </a:folHlink>
    </a:clrScheme>
    <a:fontScheme name="KSO主题5">
      <a:majorFont>
        <a:latin typeface="Calibri Light"/>
        <a:ea typeface="微软雅黑"/>
        <a:cs typeface="Arial"/>
      </a:majorFont>
      <a:minorFont>
        <a:latin typeface="Calibri"/>
        <a:ea typeface="幼圆"/>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nSpc>
            <a:spcPct val="130000"/>
          </a:lnSpc>
          <a:defRPr sz="1400" dirty="0" smtClean="0">
            <a:latin typeface="Arial" panose="020B0604020202020204" pitchFamily="34" charset="0"/>
            <a:ea typeface="微软雅黑" panose="020B0503020204020204" charset="-122"/>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11</vt:i4>
      </vt:variant>
    </vt:vector>
  </HeadingPairs>
  <TitlesOfParts>
    <vt:vector baseType="lpstr" size="24">
      <vt:lpstr>Arial</vt:lpstr>
      <vt:lpstr>Calibri</vt:lpstr>
      <vt:lpstr>Calibri Light</vt:lpstr>
      <vt:lpstr>微软雅黑</vt:lpstr>
      <vt:lpstr>幼圆</vt:lpstr>
      <vt:lpstr>Wingdings</vt:lpstr>
      <vt:lpstr>华文中宋</vt:lpstr>
      <vt:lpstr>Baskerville Old Face</vt:lpstr>
      <vt:lpstr>Microsoft YaHei</vt:lpstr>
      <vt:lpstr>KaiTi</vt:lpstr>
      <vt:lpstr>宋体</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2024-08-31T08:11:36.487</cp:lastPrinted>
  <dcterms:created xsi:type="dcterms:W3CDTF">2024-08-31T00:11:36Z</dcterms:created>
  <dcterms:modified xsi:type="dcterms:W3CDTF">2024-08-31T00:11:38Z</dcterms:modified>
</cp:coreProperties>
</file>