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MGFET+TWCOHG+MicrosoftYaHei-Bold"/>
      <p:regular r:id="rId16"/>
    </p:embeddedFont>
    <p:embeddedFont>
      <p:font typeface="FVIRSO+NEEPMQ+MicrosoftYaHei"/>
      <p:regular r:id="rId17"/>
    </p:embeddedFont>
    <p:embeddedFont>
      <p:font typeface="BUIOHA+MS-UIGothic"/>
      <p:regular r:id="rId18"/>
    </p:embeddedFont>
    <p:embeddedFont>
      <p:font typeface="NGIMVV+RWBLJE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B7501-3B03-48DE-9309-40E0A2EA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9ACA-6E5B-4771-BD77-A5FAE22B9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EA47-A312-4FEF-B86D-163447BE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7FF8A-3EF9-4B85-97D5-50B51BDE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AADF1-6785-4D5B-B23B-2324A8331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B236C-C59E-45AF-BF7E-1938A04A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2637B-80BA-40C4-B521-5A91E882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9B6F-6268-4E86-85F5-40A89103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B228D-E737-4AC3-A1C9-D6B0E3102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0ABC0-6BF0-48EC-8FBF-38CF43745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1ACE8-C62E-4DAA-8B41-C1BB6207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7063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VIRSO+NEEPMQ+MicrosoftYaHei"/>
                <a:cs typeface="FVIRSO+NEEP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如何分析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文事例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上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版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详</a:t>
            </a: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解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BUIOHA+MS-UIGothic"/>
                <a:cs typeface="BUIOH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4790381" cy="2833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GIMVV+RWBLJE+ArialMT"/>
                <a:cs typeface="NGIMVV+RWBLJ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文事例分析的重要性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GIMVV+RWBLJE+ArialMT"/>
                <a:cs typeface="NGIMVV+RWBLJ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如何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识别议论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文中的事例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GIMVV+RWBLJE+ArialMT"/>
                <a:cs typeface="NGIMVV+RWBLJ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如何分析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文中的事例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GIMVV+RWBLJE+ArialMT"/>
                <a:cs typeface="NGIMVV+RWBLJ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如何使用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文中的事例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NGIMVV+RWBLJE+ArialMT"/>
                <a:cs typeface="NGIMVV+RWBLJ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文事例分析的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131516"/>
                </a:solidFill>
                <a:latin typeface="BUIOHA+MS-UIGothic"/>
                <a:cs typeface="BUIOHA+MS-UIGothic"/>
              </a:rPr>
              <a:t>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VIRSO+NEEPMQ+MicrosoftYaHei"/>
                <a:cs typeface="FVIRSO+NEEP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4500">
                <a:solidFill>
                  <a:srgbClr val="131516"/>
                </a:solidFill>
                <a:latin typeface="BUIOHA+MS-UIGothic"/>
                <a:cs typeface="BUIOHA+MS-UIGothic"/>
              </a:rPr>
              <a:t>文事例分析的重要性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理解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点与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据的关系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文的核心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是支持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据或理由。通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分析事例，学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生可以理解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据之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关系，掌握如何运用事例来支持或反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驳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某个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97165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33817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掌握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点与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关系有助于学生在写作中更好地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思路，使文章更加有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BUIOHA+MS-UIGothic"/>
                <a:cs typeface="BUIOHA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培养批判性思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文事例需要学生具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一定的批判性思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能力，能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事例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行深入思考和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价。通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，学生可以逐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培养出独立思考和判断的能力。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32198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批判性思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能力的培养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于学生的学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研究和日常生活都非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常重要，能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帮助学生更好地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杂问题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，做出明智的决策。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提高写作和表达能力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86295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文事例需要学生具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一定的写作和表达能力，能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清晰地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述自己的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点和理由。通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，学生可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以逐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提高自己的写作和表达能力。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92918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良好的写作和表达能力是学生在学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生涯中取得成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功的重要因素之一，能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帮助学生更好地与他人沟通和合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IOHA+MS-UIGothic"/>
                <a:cs typeface="BUIOHA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VIRSO+NEEPMQ+MicrosoftYaHei"/>
                <a:cs typeface="FVIRSO+NEEP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BUIOHA+MS-UIGothic"/>
                <a:cs typeface="BUIOHA+MS-UIGothic"/>
              </a:rPr>
              <a:t>如何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识别议论</a:t>
            </a:r>
            <a:r>
              <a:rPr sz="4500">
                <a:solidFill>
                  <a:srgbClr val="131516"/>
                </a:solidFill>
                <a:latin typeface="BUIOHA+MS-UIGothic"/>
                <a:cs typeface="BUIOHA+MS-UIGothic"/>
              </a:rPr>
              <a:t>文中的事例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事例的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GFET+TWCOHG+MicrosoftYaHei-Bold"/>
                <a:cs typeface="UMGFET+TWCOH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GFET+TWCOHG+MicrosoftYaHei-Bold"/>
                <a:cs typeface="UMGFET+TWCOH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GFET+TWCOHG+MicrosoftYaHei-Bold"/>
                <a:cs typeface="UMGFET+TWCOH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BUIOHA+MS-UIGothic"/>
                <a:cs typeface="BUIOHA+MS-UIGothic"/>
              </a:rPr>
              <a:t>描述性</a:t>
            </a: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语</a:t>
            </a:r>
            <a:r>
              <a:rPr sz="2000">
                <a:solidFill>
                  <a:srgbClr val="4283F2"/>
                </a:solidFill>
                <a:latin typeface="BUIOHA+MS-UIGothic"/>
                <a:cs typeface="BUIOHA+MS-UIGothic"/>
              </a:rPr>
              <a:t>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BUIOHA+MS-UIGothic"/>
                <a:cs typeface="BUIOHA+MS-UIGothic"/>
              </a:rPr>
              <a:t>因果关系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4283F2"/>
                </a:solidFill>
                <a:latin typeface="BUIOHA+MS-UIGothic"/>
                <a:cs typeface="BUIOHA+MS-UIGothic"/>
              </a:rPr>
              <a:t>例化</a:t>
            </a: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论证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文中的事例通常使用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描述性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言来呈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，包括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具体的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、地点、人物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和事件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文中的事例通常用来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支持作者的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点，因此事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例中会包含因果关系，即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生的原因和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文中的事例通常用来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具体化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点更具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理解事例的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UIOHA+MS-UIGothic"/>
                <a:cs typeface="BUIOHA+MS-UIGothic"/>
              </a:rPr>
              <a:t>上下文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>
                <a:solidFill>
                  <a:srgbClr val="FFFDFD"/>
                </a:solidFill>
                <a:latin typeface="BUIOHA+MS-UIGothic"/>
                <a:cs typeface="BUIOHA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逻辑</a:t>
            </a:r>
            <a:r>
              <a:rPr sz="2000" spc="25">
                <a:solidFill>
                  <a:srgbClr val="FFFDFD"/>
                </a:solidFill>
                <a:latin typeface="BUIOHA+MS-UIGothic"/>
                <a:cs typeface="BUIOHA+MS-UIGothic"/>
              </a:rPr>
              <a:t>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在理解事例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需要关注其内部的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关系，包括因果关系、比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关系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在理解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文中的事例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，需要关注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上下文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境，包括作者的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据等。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UIOHA+MS-UIGothic"/>
                <a:cs typeface="BUIOHA+MS-UIGothic"/>
              </a:rPr>
              <a:t>社会文化背景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事例所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的社会文化背景也会影响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其的理解，需要考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到不同文化和社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境下的事例可能具有不同的意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和解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DFD"/>
                </a:solidFill>
                <a:latin typeface="BUIOHA+MS-UIGothic"/>
                <a:cs typeface="BUIO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BUIOHA+MS-UIGothic"/>
                <a:cs typeface="BUIOHA+MS-UIGothic"/>
              </a:rPr>
              <a:t>分析事例的有效性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BUIOHA+MS-UIGothic"/>
                <a:cs typeface="BUIOHA+MS-UIGothic"/>
              </a:rPr>
              <a:t>相关性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BUIOHA+MS-UIGothic"/>
                <a:cs typeface="BUIOHA+MS-UIGothic"/>
              </a:rPr>
              <a:t>可信度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逻辑</a:t>
            </a:r>
            <a:r>
              <a:rPr sz="2300" spc="23">
                <a:solidFill>
                  <a:srgbClr val="4283F2"/>
                </a:solidFill>
                <a:latin typeface="BUIOHA+MS-UIGothic"/>
                <a:cs typeface="BUIOHA+MS-UIGothic"/>
              </a:rPr>
              <a:t>一致性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分析事例是否与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点相关，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是否能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点的成立。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估事例来源的可信度，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包括是否来自可靠的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料、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据等。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事例是否与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点在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辑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上保持一致，是否存在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BUIOHA+MS-UIGothic"/>
                <a:cs typeface="BUIOHA+MS-UIGothic"/>
              </a:rPr>
              <a:t>上的矛盾或冲突。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VIRSO+NEEPMQ+MicrosoftYaHei"/>
                <a:cs typeface="FVIRSO+NEEP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UMGFET+TWCOHG+MicrosoftYaHei-Bold"/>
                <a:cs typeface="UMGFET+TWCOH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BUIOHA+MS-UIGothic"/>
                <a:cs typeface="BUIOHA+MS-UIGothic"/>
              </a:rPr>
              <a:t>如何分析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议论</a:t>
            </a:r>
            <a:r>
              <a:rPr sz="4500">
                <a:solidFill>
                  <a:srgbClr val="131516"/>
                </a:solidFill>
                <a:latin typeface="BUIOHA+MS-UIGothic"/>
                <a:cs typeface="BUIOHA+MS-UIGothic"/>
              </a:rPr>
              <a:t>文中的事例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https://d.book118.com/518117063074006030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UMGFET+TWCOHG+MicrosoftYaHei-Bold</vt:lpstr>
      <vt:lpstr>FVIRSO+NEEPMQ+MicrosoftYaHei</vt:lpstr>
      <vt:lpstr>BUIOHA+MS-UIGothic</vt:lpstr>
      <vt:lpstr>SimSun</vt:lpstr>
      <vt:lpstr>NGIMVV+RWBLJE+ArialMT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2024-09-07T02:41:35.333</cp:lastPrinted>
  <dcterms:created xsi:type="dcterms:W3CDTF">2024-09-06T18:41:35Z</dcterms:created>
  <dcterms:modified xsi:type="dcterms:W3CDTF">2024-09-06T18:41:36Z</dcterms:modified>
</cp:coreProperties>
</file>